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61" r:id="rId4"/>
    <p:sldId id="258" r:id="rId5"/>
    <p:sldId id="259" r:id="rId6"/>
    <p:sldId id="260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950"/>
    <p:restoredTop sz="94726"/>
  </p:normalViewPr>
  <p:slideViewPr>
    <p:cSldViewPr snapToGrid="0" snapToObjects="1">
      <p:cViewPr varScale="1">
        <p:scale>
          <a:sx n="123" d="100"/>
          <a:sy n="123" d="100"/>
        </p:scale>
        <p:origin x="28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5T05:52:32.11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1688 179 24575,'-9'-5'0,"4"-3"0,-3 7 0,3-7 0,-8 3 0,0-4 0,-17-4 0,9 7 0,-28-13 0,30 12 0,-17-6 0,18 1 0,-1 10 0,-2-6 0,7 8 0,1-4 0,4 3 0,0-3 0,0 4 0,0 0 0,0 0 0,1 0 0,-9-4 0,6 3 0,-18-7 0,17 7 0,-20-11 0,20 10 0,-13-6 0,15 8 0,-7 0 0,7 0 0,-10 0 0,5 0 0,-3 0 0,5-4 0,-3 3 0,5-2 0,-30 3 0,26 0 0,-25-4 0,29 3 0,-10-3 0,11 4 0,-14 0 0,12 0 0,-21 0 0,22 0 0,-26 0 0,24 0 0,-23 0 0,24 0 0,-21 0 0,21 0 0,-20 0 0,20 0 0,-13 0 0,15 0 0,-10 0 0,9 0 0,-10 0 0,11 0 0,-11 0 0,10 4 0,-13-4 0,13 4 0,-14 0 0,14-3 0,-10 3 0,12-4 0,-12 4 0,10-3 0,-14 7 0,14-7 0,-6 3 0,9-4 0,-1 0 0,0 0 0,0 0 0,0 0 0,4 4 0,-3-3 0,3 3 0,-4-4 0,0 0 0,4 3 0,-3-2 0,3 7 0,1-3 0,0 4 0,0 0 0,-1-4 0,0 2 0,-3-6 0,7 7 0,-3-3 0,4 4 0,-4-4 0,3 3 0,-3-3 0,4 7 0,-4-2 0,-1 11 0,0-11 0,1 7 0,4-8 0,0 11 0,0-8 0,0 24 0,0-23 0,0 23 0,0-24 0,0 16 0,0-17 0,0 13 0,0-13 0,0 9 0,0-10 0,0 7 0,0-7 0,0 2 0,0-3 0,0 0 0,0 0 0,0-1 0,0 1 0,0 0 0,0 8 0,0-7 0,0 19 0,0-18 0,0 26 0,0-25 0,0 25 0,0-22 0,0 14 0,0-10 0,0 10 0,0-9 0,0 17 0,0-20 0,0 23 0,0-28 0,0 28 0,0-23 0,0 28 0,0-23 0,0 26 0,0-26 0,0 53 0,0-37 0,0 40 0,0-47 0,0 27 0,0-38 0,0 33 0,0-40 0,0 23 0,0-20 0,0 21 0,0-16 0,0 31 0,0-28 0,0 32 0,0-34 0,0 36 0,0-38 0,0 34 0,0-38 0,0 21 0,0-21 0,0 20 0,0-23 0,0 39 0,0-33 0,0 34 0,0-33 0,0 35 0,0-22 0,0 37 0,0-27 0,0 9 0,0 4 0,0 15 0,0 4 0,0 1 0,0 15 0,0 4 0,0-2 0,0-13 0,-2 0 0,0-6 0,1-29 0,-7 25 0,7-39 0,-3 10 0,4-21 0,-4 13 0,3-17 0,-3 16 0,4-16 0,0 29 0,-4-23 0,3 31 0,-3-32 0,4 24 0,-3-24 0,2 24 0,-3-24 0,4 20 0,-4-21 0,3 13 0,-3-13 0,4 24 0,0-25 0,0 33 0,0-35 0,0 28 0,0-24 0,0 20 0,0-21 0,0 21 0,0-20 0,0 20 0,0-24 0,0 23 0,0-28 0,0 21 0,0-23 0,0 15 0,0-14 0,0 17 0,0-16 0,0 20 0,0-16 0,0 13 0,0-11 0,4 16 0,-3-14 0,2 21 0,1-24 0,-3 15 0,3-21 0,-4 13 0,0-13 0,0 13 0,0-13 0,4 14 0,-3-15 0,3 15 0,-4-14 0,0 13 0,0-13 0,0 13 0,0-13 0,4 13 0,-3-13 0,3 13 0,-4-13 0,0 10 0,0-11 0,0 10 0,0-9 0,4 13 0,-3-13 0,3 9 0,-4-10 0,4 7 0,-3-7 0,6 6 0,-6-6 0,7 7 0,-7-8 0,7 8 0,-7-7 0,7 10 0,-7-9 0,3 13 0,-4-13 0,0 14 0,0-15 0,0 15 0,0-14 0,0 9 0,0-10 0,4 18 0,-4-15 0,4 19 0,-4-17 0,0 14 0,0-13 0,0 12 0,0-17 0,0 13 0,0-9 0,0 14 0,0-13 0,0 16 0,0-20 0,0 12 0,0-14 0,0 7 0,0-8 0,0 4 0,0-4 0,0 8 0,-4-7 0,-1 19 0,1-18 0,0 18 0,4-19 0,0 11 0,0-11 0,0 6 0,0-6 0,0 3 0,0-4 0,0-1 0,-4 1 0,3 0 0,-3 0 0,-8 11 0,1-4 0,-17 34 0,11-16 0,-3 55 0,7-42 0,1 2 0,1 0 0,-5-4 0,-10 44 0,18-53 0,-10 28 0,16-48 0,-10 17 0,11-23 0,-3 7 0,8-12 0,5-1 0,5-4 0,3 0 0,5-4 0,-8 3 0,22-7 0,-18 7 0,39-7 0,-34 7 0,43-9 0,-42 9 0,34-9 0,-40 9 0,22-3 0,-28 4 0,16 0 0,-17 0 0,5 0 0,-11-4 0,3 3 0,-3-3 0,4 4 0,0 0 0,3 0 0,-2 0 0,7 0 0,-7 0 0,6 0 0,-2 0 0,11 0 0,-9 0 0,20 0 0,-19 0 0,20 0 0,-22 0 0,22 0 0,-25 0 0,24 4 0,-24-3 0,16 7 0,-17-7 0,10 3 0,-12-4 0,8 4 0,-7-3 0,3 3 0,-5-4 0,1 0 0,0 3 0,4-2 0,-4 3 0,16-4 0,-13 0 0,20 0 0,-20 0 0,12 0 0,-14 0 0,2 0 0,-3 0 0,0 0 0,0 0 0,4 4 0,-4-3 0,20 3 0,-13-4 0,21 0 0,-17 0 0,13 0 0,-17 0 0,16 0 0,-16 0 0,21 0 0,-17 0 0,25 0 0,-23 0 0,23 0 0,-29 0 0,13 0 0,-20 0 0,0 0 0,-5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15:30:56.99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28 0 24575,'-5'9'0,"1"0"0,4 0 0,0 0 0,0 15 0,-4-7 0,3 13 0,-3-12 0,4 7 0,0-9 0,-4 33 0,3-30 0,-3 48 0,4-43 0,0 54 0,0-16 0,0-1 0,0 9 0,0-38 0,0 31 0,0-20 0,0 28 0,0-37 0,0 44 0,0-42 0,0 54 0,0-54 0,0 49 0,0-58 0,0 49 0,0-42 0,0 27 0,0-30 0,0 38 0,0-43 0,5 52 0,-3-54 0,15 62 0,-14-48 0,13 51 0,-10-46 0,6 37 0,-5-34 0,4 44 0,-5-54 0,6 42 0,-6-54 0,5 44 0,-4-34 0,1 37 0,-3-38 0,7 63 0,-9-65 0,5 21 0,-1 1 0,-6-17 0,13 54 0,-2-25 0,-4-13 0,2 0 0,6 15 0,-9-15 0,-1-4 0,1-12 0,9 42 0,-14-54 0,12 62 0,-13-58 0,9 68 0,-3-60 0,-1 14 0,1-1 0,4-10 0,1 58 0,-6-71 0,0 31 0,-1 3 0,-3-17 0,4 22 0,-1-1 0,-3-26 0,3 15 0,0-1 0,-4-14 0,3 50 0,-4-54 0,5 44 0,-3-42 0,4 44 0,-1-36 0,3 36 0,-1-34 0,2 12 0,-1 0 0,-5-5 0,6 21 0,-1-2 0,-6-29 0,4 20 0,-1 0 0,-3-25 0,4 62 0,-2-64 0,2 51 0,0-51 0,-1 54 0,-5-44 0,0 53 0,0-31 0,3-7 0,0 0 0,-1 8 0,7 29 0,-8-55 0,3 57 0,2-50 0,-3 6 0,1-2 0,4-18 0,-3 51 0,-5-51 0,0 17 0,0 2 0,0-5 0,0 47 0,0-53 0,0 26 0,0-26 0,0 36 0,0-34 0,0 43 0,0-53 0,0 42 0,0-44 0,0 37 0,0-28 0,0 45 0,0-49 0,0 56 0,0-69 0,0 43 0,0-38 0,0 21 0,0-21 0,0 19 0,0-29 0,0 33 0,0-31 0,0 26 0,0-32 0,0 19 0,0-20 0,0 18 0,0-18 0,0 20 0,0-19 0,0 24 0,0-20 0,-4 21 0,3-25 0,-3 35 0,4-36 0,0 40 0,-4-38 0,3 31 0,-3-27 0,4 23 0,-4-28 0,-1 24 0,0-28 0,1 27 0,4-23 0,0 36 0,0-29 0,0 33 0,0-39 0,0 31 0,0-32 0,0 33 0,0-32 0,0 26 0,0-18 0,0 18 0,0-13 0,0 22 0,0-33 0,0 36 0,0-38 0,0 27 0,0-24 0,0 21 0,0-26 0,4 25 0,-3-28 0,11 39 0,-10-36 0,12 50 0,-13-46 0,5 35 0,-2-34 0,1 20 0,0-20 0,3 34 0,-7-31 0,7 35 0,-3-37 0,3 54 0,-3-47 0,7 47 0,-10-54 0,10 19 0,-11-21 0,7 18 0,-7-21 0,7 19 0,-7-24 0,7 21 0,-7-22 0,7 22 0,-7-21 0,7 28 0,-7-26 0,6 23 0,-6-26 0,3 13 0,0-13 0,-3 14 0,3-14 0,0 14 0,-3-15 0,3 19 0,0-17 0,-3 9 0,3-12 0,-4 7 0,0-5 0,0 6 0,0-8 0,0 8 0,0-6 0,0 9 0,0-10 0,0 7 0,0-7 0,0 11 0,0-10 0,0 5 0,0-7 0,0 12 0,0-9 0,0 13 0,0-15 0,0 6 0,0-6 0,0 3 0,0-4 0,0 0 0,0 0 0,0 0 0,0 0 0,0 3 0,0-2 0,0 3 0,0-4 0,0 0 0,0 0 0,-4-4 0,3-5 0,-3-5 0,0-8 0,3-1 0,-3-8 0,4 11 0,0-1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15:31:08.67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24575,'0'17'0,"0"-3"0,0-1 0,0 0 0,0-3 0,0 3 0,0-1 0,0 14 0,0-5 0,0 20 0,0-20 0,0 33 0,0-31 0,0 31 0,0-34 0,0 43 0,4-21 0,1 13 0,0-25 0,3 10 0,-7-24 0,7 29 0,-7-34 0,7 13 0,-7-9 0,3 7 0,-4 3 0,0-5 0,0 10 0,4-7 0,-3 11 0,3-13 0,-4 12 0,0-19 0,0 8 0,0-4 0,0 12 0,0-14 0,0 21 0,0-25 0,0 20 0,0-16 0,0 22 0,0-17 0,0 34 0,0-35 0,0 38 0,0-40 0,0 35 0,0-34 0,0 29 0,0-31 0,0 24 0,0-20 0,0 25 0,0-25 0,0 29 0,0-28 0,0 23 0,0-24 0,0 28 0,0-26 0,0 26 0,0-28 0,0 21 0,0-22 0,0 35 0,0-31 0,0 35 0,0-27 0,0 29 0,0-27 0,0 61 0,0-64 0,0 22 0,0-1 0,0-26 0,0 52 0,0-53 0,0 34 0,0-28 0,0 21 0,0-21 0,0 18 0,0-27 0,0 31 0,0-20 0,0 32 0,0-31 0,0 44 0,0-52 0,0 71 0,0-68 0,4 59 0,-3-64 0,3 52 0,-4-40 0,0 33 0,0-28 0,0 11 0,0-21 0,0 28 0,0-25 0,0 54 0,0-41 0,0 51 0,0-62 0,0 52 0,0-52 0,0 54 0,0-45 0,0 55 0,0-52 0,5 51 0,-3-63 0,4 22 0,-1-1 0,-3-24 0,4 20 0,-1-1 0,-3-28 0,15 54 0,-14-42 0,6 14 0,-1 0 0,-6-12 0,9 59 0,-3-61 0,-1 63 0,-1-60 0,-3 18 0,-1 0 0,0-16 0,2 13 0,2-1 0,-1-17 0,5 52 0,1-52 0,-4 13 0,-1 1 0,7-2 0,-5 5 0,-3 3 0,3 12 0,0-16 0,-1 0 0,-4 13 0,5-11 0,-1-1 0,-5-3 0,3 9 0,1-1 0,-4-10 0,3 15 0,1 2 0,-4 8 0,5 3 0,1 0 0,-6-3 0,10 2 0,0-2 0,-8-21 0,3 13 0,1-1 0,-2-16 0,-4 23 0,3 4 0,11 1 0,-6 19 0,-2 0-542,3-18 542,-5-12 0,0 11 0,1-11 0,4 18 0,-4-6 0,-1 15 0,2-11 0,2-28 0,1 0 0,-3 21 0,-2 10 0,0-11 0,6 23 0,-2-8 0,-2-3 0,-5-13 0,4 3 0,1-4 0,-7-29 0,4 16 0,0-1 0,-4-21 0,3 63 0,2-51 0,-5 52 0,5-64 0,0 59 0,-5-57 0,5 43 0,-6-50 0,0 57 0,0-57 0,0 64 0,0-61 0,0 27 0,0-20 0,0 20 0,0-31 0,0 38 0,0-48-84,0 44 84,4-41 0,-3 36 0,3-40 0,-4 26 0,0-30 540,4 15-540,-3-15 86,7 6-86,-7-11 0,3 6 0,-4-6 0,0 7 0,0-7 0,0 3 0,0-4 0,0 0 0,0-1 0,3 1 0,-2 0 0,3 0 0,-4 0 0,0 0 0,4-4 0,-3 3 0,3-3 0,-4 0 0,0-1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15:31:11.97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24575,'0'23'0,"4"-2"0,-4-3 0,4 9 0,-4-6 0,0 15 0,0 14 0,0 48 0,0-6-2351,0-6 1,0 0 2350,0 11 0,0-31 0,0 10 0,0-7 0,0-10 0,0 3 0,0 12 0,0 14 0,0 2 0,0-11 0,0 3 0,0 0 0,0 1 0,0 12 0,0-1 0,0-16 0,0-14 0,0-2 0,0 25 0,0 11 0,0-13 0,0-31 0,0-2 0,0 18 0,0 7 0,0-12 0,0 7 0,0-11 0,0-3 0,0-13 0,0 22 0,0-36 0,0 10 0,0-24 0,0 15 0,0-21 4701,0 18-4701,0-13 0,0 21 0,0-20 0,0 24 0,0-25 0,0 26 0,0-21 0,0 24 0,0-23 0,0 27 0,6-17 0,-4 29 0,3-27 0,-5 34 0,0-48 0,4 38 0,-3-40 0,3 41 0,-4-25 0,6 63 0,-4-47 0,3 9 0,1-1 0,1-10 0,-3 15 0,0 1 0,7-12 0,-7 25 0,-1 0 0,5-22 0,0 26 0,-1 1 0,-5-27 0,7 23 0,0 0 0,-6-25 0,2 21 0,-1 0 0,-4-22 0,3 30 0,0 4 0,-2-9 0,1-7 0,0 13 0,0-8-812,-2-12 0,0-2 812,4 38 0,1-2 0,-4-44 0,0-1 0,6 17 0,1-3 0,0 6 0,-6 2 0,3 0 0,10-2 0,-9-8 0,0 12 0,-1-6 0,1-9 0,1 1 0,1 7 0,1 6 0,-2-4 0,-1 5 0,0-7 0,-1-15 0,1 1 0,3 22 0,-3-6 0,-4-18 0,4 8 0,-1-3 0,-3-22-324,9 34 324,-9-48 0,4 39 0,-6-37 0,0 44 0,0-34 0,0 46 0,0-34 0,0 34 0,0-46 0,0 44 0,0-52 0,4 43 0,-3-47 0,3 44 0,-4-39 0,0 39 0,0-44 0,0 37 0,0-25 0,0 27 0,0-20 0,0 20 0,0-27 0,11 44 0,-8-42 0,14 62 0,-15-60 0,8 38 0,-10-54 0,4 27 0,-4-31 0,4 31 0,-3-32 0,3 42 0,-4-35 0,0 45 0,0-35 0,0 44 0,0-42 0,0 31 0,0-46 1596,0 25-1596,0-25 352,0 20-352,0-20 0,0 24 0,0-13 0,0 20 0,0-25 0,0 17 0,0-31 0,4 12 0,-3-16 0,7 0 0,-7 0 0,3 3 0,-4-2 0,0 3 0,0-4 0,0 4 0,0-3 0,0 11 0,0-11 0,0 15 0,0-14 0,4 10 0,-3-11 0,7 2 0,-7-3 0,3 8 0,-4-2 0,4 11 0,-3-11 0,7 13 0,-7-16 0,7 17 0,-7-18 0,3 9 0,0-10 0,-3 11 0,6-10 0,-2 14 0,0-15 0,3 11 0,-3-11 0,8 15 0,-3-13 0,15 24 0,-14-23 0,22 24 0,-21-29 0,13 15 0,-19-17 0,5 7 0,-6-8 0,0 3 0,3-7 0,-7 7 0,7-7 0,-7 7 0,7-7 0,-7-1 0,7-1 0,-7-7 0,3 3 0,-4 4 0,0 5 0,4 6 0,-3 3 0,3-4 0,-4 0 0,0 0 0,4 0 0,-3 0 0,3 0 0,-4-1 0,0 1 0,0-4 0,0-1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15:31:15.48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24575,'0'27'0,"0"5"0,0-7 0,0 11 0,0 14 0,0-6 0,7 20 0,1 4 0,-4 9 0,3 9 0,1 1 0,1 4 0,-8-22 0,0-4 0,9-8 0,-9-2 0,-2-3 0,1-14 0,4 52 0,-3-46 0,3 9 0,1 1 0,3-2 0,-1 20 0,2 2 0,8-2 0,-6 14 0,-1 1-474,7-10 474,-10-12 0,-1 11 0,1-11 0,11 17 0,-11-11 0,-1 13 0,1-8-772,5-17 1,-1 3 771,-3 30 0,-1 14 0,1-10 0,4-20 0,2 3 0,-5-4 0,1 15 0,0 5 0,0-4 0,0-14-1100,5 10 0,1 0 1100,-4-10 0,0 14 0,1 5 0,-1-6 0,0-15 0,2 4 0,0-3 0,-1-2 0,1 11 0,1-1 0,-2-13 0,0-8 0,2-1 0,4 19 0,2 9 0,-2-10 0,-5-20 0,0 1 0,4 14 0,3 9 0,-2-8 0,-5-16 0,-1 1 0,3 20 0,1 9 0,-1-11 0,-5-27 0,1 3 0,3 24 0,2 21 0,1 1 0,-2-16 0,-1-11 0,1 1 0,1 0 0,3 16 0,1 5 0,-1-5 0,-3-15 0,0 5 0,0-2 0,1-1 0,3 11 0,1 0 0,-4-12 0,-3-4 0,0-1 0,4 17 0,4 10 0,-3-12 0,-6-23 0,0-2 0,2 7 0,1 7 0,-3-10 0,-1 26 0,-2-26 0,2 9 0,-2-5 0,-3-9 0,0 4 0,2 13 0,1 16 0,1 2 0,-1-14 0,3 0 0,0 1 0,-1 2 0,2 15 0,0 0 0,-3-15 0,-3-9 0,1-2 0,7 15 0,2 10 0,-5-13 0,-11-24 0,-1-3 0,15 39 0,-1-4 0,-12-2 0,4-26 0,3 9 0,-4-5 0,-5-8 0,-1 2 0,4 13 0,2 8 0,-2-12 0,-3 24 0,3-6 0,-1-7 0,-3-29-416,3 1 0,0-4 416,-3-25 365,3 10-365,-4-26 1320,0 17-1320,0-12 2316,0 26-2316,0-11 0,0 30 0,0-27 0,6 52 0,-5-48 0,5 41 0,-6-48 1048,0 10-1048,0-25 0,0 13 0,4-22 0,1 9 0,0-15 0,-1 3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15:31:18.10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 0 24575,'-5'18'0,"1"9"0,4 23-3581,0 13 3581,0 20 0,0 3 0,0 5 0,0-31 0,0 5 0,3 17 0,0 16 0,1 3 0,-1-12-671,-2-19 1,-1-6-1,2 10 671,3 8 0,1 14 0,2 8 0,-1 1 0,0-6 0,-2-12-657,-2 7 1,-3-11-1,3 12 657,3-7 0,3 15 0,1 5 0,0 0 0,-1-7 0,-1-15 0,-2-4 0,-1-12 0,3 11 0,1-5 0,2 12 0,1 6 0,1-1 0,-1-6 0,-1-12 0,1-1 0,-2-9 0,3 9 0,0 2 0,2 12 0,1 6 0,1 1 0,-2-2 0,-1-8 0,-1 7 0,-1-5 0,-1-2 0,1 1-1070,4 8 0,2 1 1,-1 0-1,-3-6 1070,-3 9 0,-4-5 0,2-5 0,2-19 0,1-3 0,-3 0-833,-7 34 0,1-1 833,10-10 0,0-2-43,-12 5 0,-1-15 43,6-38 394,-5 25 1,-2 0-395,1-21 0,5 31 0,-1 0 0,-1-21 0,7 12 0,1-1 0,-9-16 1445,7 1 0,0 1-1445,-8-4 0,11 43 0,-11-43 0,4 13 0,0-1 0,-4-15 0,6 25 0,3-1 0,-1-27 0,3 29 0,0 1 0,2-17 0,-1 30 0,0 1 0,-4-26 0,4 12 0,-1-2 0,-4-22 2981,9 44-2981,-10-54 0,7 50 0,-6-51 0,7 44 0,-2-36 0,0 38 0,-6-36 0,-1 5 0,0 0 0,1-3 0,0 53 0,-1-64 1756,4 42-1756,-8-54 0,12 62 0,-9-58 0,0 49 0,2-55 0,-2 46 0,0-41 0,5 60 0,-3-51 0,0 14 0,-1 0 0,1-12 0,5 59 0,-7-70 0,2 59 0,1-60 1820,-7 40-1820,3-44 1476,0 20-1476,1-22 1187,0 13-1187,-1-13 678,0 10-678,-3-16 17,3 11-17,0-14 0,-3 26 0,3-24 0,0 28 0,-3-25 0,3 31 0,-1-24 0,-2 32 0,7-37 0,-7 22 0,3-28 0,0 13 0,-3-15 0,7 14 0,-7-8 0,3 22 0,0-17 0,-3 20 0,7-20 0,-1 34 0,-2-35 0,1 38 0,-6-44 0,0 26 0,0-24 0,0 14 0,0-15 0,0 5 0,0-10 0,0 3 0,0-4 0,4 4 0,-3-3 0,7 6 0,-7-6 0,3 11 0,-4-10 0,0 22 0,0-21 0,0 21 0,0-22 0,0 6 0,4-8 0,-3 4 0,3 0 0,-4 13 0,0-10 0,4 16 0,-3-16 0,2 26 0,1-24 0,-3 22 0,3-28 0,0 17 0,-3-18 0,3 17 0,-4-12 0,0 25 0,4-19 0,3 37 0,-2-35 0,5 35 0,-9-41 0,3 11 0,-4-20 0,0-8 0,0-3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15:31:27.17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24575,'0'19'0,"0"-2"0,0 34 0,0 7-1524,0 6 1524,0 0 0,0 15 0,0-7-705,0-7 1,0 6 704,0 2 0,0 17 0,0 6 0,0-4 0,0-15-557,0 11 1,0-1 556,0 5 0,0 16 0,0-3 0,0-21 0,0-28 0,0-6 0,0 49 0,0-12 0,0-49 648,4 30-648,-3-52 0,3 1 0,-4-13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15:31:27.86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24575,'0'23'0,"0"8"0,0-11 0,0 17 0,0-7 0,0 28 0,0 35 0,0 8 0,0-45 0,0 4-2126,0 16 0,0 18 0,0 0 1,0-15 2125,0-11 0,0-1 0,0 27 0,0 12 0,0-14 642,0-31 1,0-1-643,0 31 0,0 13 0,0-12 0,0-24 0,0-1 0,0 16 0,0 9 0,0-14 0,0 14 0,0 8 0,0-73 0,0 6 0,0-27 0,0 2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15:31:28.87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61 24575,'32'0'0,"2"0"0,25 0-2817,-15 0 2817,34 0 0,-15 0 893,21 0-893,11 0 0,3 0 0,-44 0 0,3 0-1679,34 0 1,15 1 0,-16-2 1678,-36-4 0,-2 0 0,27 2 0,12-1 0,-11 0 0,-19-2 0,-1 0-975,11 2 0,7 1 0,-11 1 975,30 2-107,-33-2 1,-9 0 106,-27 1 0,4-3 0,-22 4 4222,-1-4-4222,-1 3 0,-7-3 0,3 4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15:31:30.27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683 144 24575,'5'-9'0,"-5"0"0,-1 0 0,-7 0 0,3 4 0,-8-7 0,3 6 0,-11-7 0,6 4 0,-15 0 0,10 0 0,-14 0 0,18 4 0,-9-3 0,15 7 0,-19-7 0,16 7 0,-36-7 0,34 7 0,-29-3 0,32 4 0,-13 0 0,15 0 0,-3 0 0,4 0 0,0 0 0,0 0 0,0 0 0,-5 0 0,4 0 0,-3 4 0,4-3 0,-4 11 0,3-6 0,-11 11 0,14-7 0,-13 10 0,18-9 0,-14 14 0,10-10 0,-11 22 0,7-15 0,-11 35 0,8-23 0,-6 35 0,12-35 0,1 44 0,6-52 0,0 52 0,0-44 0,0 37 0,0-28 0,0 45 0,4-50 0,1 48 0,4-62 0,8 35 0,-5-28 0,14 21 0,-14-21 0,17 19 0,-17-28 0,20 23 0,-20-28 0,29 27 0,-23-30 0,23 19 0,-25-23 0,20 7 0,-19-8 0,25 4 0,-22-8 0,35-1 0,-30-4 0,53 0 0,-52 0 0,25 0 0,3 0 0,-13 0 0,12 0 0,1 0 0,-9 0 0,36-4 0,-48-1 0,36-10 0,-45 5 0,45-15 0,-45 14 0,19-12 0,-29 17 0,-5-2 0,-6 8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15:31:31.50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0 104 24575,'0'-14'0,"4"5"0,1 1 0,4 3 0,4 0 0,1-3 0,3 7 0,17-15 0,-12 13 0,46-15 0,-32 16 0,17-3 0,2 1 0,-6 3 0,5-2 0,0 2 0,-9 1 0,13 0 0,3 0 0,12 0 0,3 3 0,0 3 0,-3 2 0,3 6 0,-4 3 0,-29-2 0,17 4 0,-4-1 0,-29-6 0,49 21 0,-56-22 0,32 18 0,-39-18 0,20 18 0,-26-17 0,17 24 0,-22-23 0,18 27 0,-18-27 0,10 24 0,-11-21 0,3 21 0,-4-20 0,0 24 0,0-25 0,-8 26 0,-2-21 0,-16 24 0,10-27 0,-21 26 0,20-31 0,-32 32 0,30-31 0,-30 22 0,40-25 0,-27 6 0,28-12 0,-13 3 0,12-7 0,4 7 0,-3-7 0,7 10 0,-3-1 0,4 12 0,0-3 0,0 10 0,0-13 0,0 17 0,0-21 0,0 16 0,0-17 0,0 6 0,0-12 0,0-1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5T05:53:00.70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24575,'0'0'0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15:31:32.34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 0 24575,'-5'9'0,"1"0"0,4 0 0,0 0 0,0 0 0,0-1 0,4 1 0,-3 0 0,7 0 0,-3-4 0,8 11 0,-7-9 0,13 18 0,-12-15 0,18 19 0,-14-17 0,13 21 0,-13-22 0,14 22 0,-18-21 0,13 13 0,-14-19 0,3 1 0,-5-7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04T15:47:29.25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1,'57'10,"-14"2,-19-8,2 7,-10-5,56 5,1-4,10 1,-17-2,-5-1,-19-3,16 3,-1 1,-21-4,52 7,-52-8,27 3,-42-4,20 0,-24 0,27 0,-16 0,23 0,-10 0,30 0,-35 0,50 8,-60-6,41 10,-45-11,23 7,-24-7,24 3,-23 0,28-3,-29 3,29-4,-28 0,44 0,-40 0,41 0,-49 0,31 0,-32 0,29 0,-25 0,34 0,-31 0,54 6,-42-5,62 5,-51-6,51 6,-62-5,61 5,-59 0,16-3,1 1,-7 3,8-3,-3-2,-14-2,58 0,-71 0,60 0,-60 0,70 0,-58 0,25 0,3 0,-14 0,13 0,-1 0,-16 0,6 2,1 2,-7-3,51 5,-63-6,17 0,-1 0,-21 0,65 0,-72 0,35 0,-38 0,29 8,-28-6,37 6,-26-8,55 3,-50 2,24-3,1 1,-20 7,30-6,2-1,-22 5,10-4,3 1,1 5,0-2,0 0,5 4,-6-4,-3-1,-15-6,24 6,4 1,1-6,9 3,21 2,-13 0,-34-2,0 1,15-1,16 0,-1 1,-20-1,17 7,-21-8,10-1,-11-1,7-2,4 0,1 0,-5 0,4 0,-4 0,-29 0,21 0,-2 0,-23 0,18 0,2 0,-9 0,5 0,-2 0,-17 0,26 0,2 0,-18 0,31 0,4 0,-9 0,-8 0,13 0,-9 0,-15 0,0 0,21 0,10 0,-13 0,6 0,18 0,-3 0,-35 0,5 0,13 0,-7 0,31 0,-33 0,-2 0,9 0,-21 0,-2 0,7 0,13 1,-4 2,-30 2,62 0,-60-1,16-4,1 0,-7 0,25 0,2 0,-18 0,37 0,-1 0,-35 0,25 0,1 0,-11 0,21 0,1 0,-13 0,6 0,-1 0,-17 0,1 0,1 0,0 0,-6 0,-3 0,-15 0,6 0,1 0,-7 0,16 0,0 0,-11 0,37 0,5 0,-14 0,-14 0,10 0,-12 0,13 0,15 0,0 0,-15 0,-13 0,12 0,-8 0,-18 0,-1 0,47 0,-2 0,-3 0,-5-1,-2 2,-8 4,-7-4,13-1,-12 1,15 5,-8-3,13 0,-12 0,-28-2,0 0,22 2,11 1,-11-2,-22-1,0-2,20 1,11 0,-7 0,-4 0,-4 0,17 0,-4 0,-29 0,-1 0,35 0,-1 0,3 0,7 0,1 0,-8 0,-30 0,0 0,30 0,-10 0,-1 0,1 0,18 0,-3 0,-35 0,27 0,0 0,-32 0,4 0,-2 0,-11 0,19 3,3 0,-8-1,17 3,-2 1,-24-4,6 3,1 1,-7-4,51 3,-53-5,11 0,3 0,9 0,-11 0,-2 0,5 0,21 0,-37 0,55 0,-52 0,51 0,-53 0,34 0,-46 0,25 0,-41 0,26 0,-31 0,39 0,-32 0,47 0,-43 0,44 0,-47 0,33 0,-41 0,19 0,-21 0,6 0,0 0,-7 0,15 0,-10 0,3 0,14 0,-14 0,32 0,-33 0,24 0,-29 0,24 0,-23 0,32 0,-27 0,27 0,-24 0,20 0,-24 0,20 0,-26 0,22 0,-21 0,17 0,-19 0,7 0,0 0,-2 0,3 0,10 0,-11 0,25 0,-22 0,18 0,-22 0,12 0,-17 0,22 0,-20 0,23 0,-24 0,21 0,-21 0,16 0,-17 0,6 0,-4 12,-3-5,-1 14,-1-7,-7 3,10 21,-9-15,10 22,-11-25,13 31,-8-31,9 38,-10-40,3 20,-7-24,7 11,-7-14,11 14,-6-14,6 17,-7-16,3 29,-7-24,7 21,-7-23,3 9,-4-9,0 15,0-14,4 12,-3-17,3 18,-4-13,4 17,-3-17,3 21,-4-24,4 31,-3-26,7 27,-7-24,3 25,0-29,1 32,0-35,-2 34,1-30,1 35,0-34,3 33,-7-38,3 35,0-32,1 25,0-22,-1 13,-4-17,4 21,-3-24,3 23,-4-20,0 21,4-16,-3 34,3-35,2 44,-5-45,5 36,-6-33,4 31,-3-34,7 37,-7-37,6 42,-2-37,10 43,-9-33,6 13,-2 3,-7 0,5 9,1-1,-2-10,-3 7,-1-1,3-6,-5 15,-2 3,1 6,3-5,0-1,-2-8,11 23,3 1,-1-10,-1-7,2 11,-1-8,9 29,-4-10,-2-2,-4-13,0-10,-2-5,-8-21,12 52,-13-62,8 39,-9-44,6 32,-6-29,7 42,-7-41,9 43,-8-44,9 54,-5-51,4 60,1-51,-5 14,-1 0,6-12,-4 20,-1-1,-1-26,5 64,-9-61,7 23,-7-27,3 12,0-21,-3 20,3-20,0 16,-3-17,7 26,-7-24,3 24,-4-30,0 20,0-19,0 32,0-1,0 4,0 3,3 24,-2-30,1 9,0-2,2-18,-3 38,3-54,-4 23,0-28,0 20,0-25,4 24,-3-19,7 32,-7-26,7 31,-3-37,0 28,-1-32,0 27,-3-27,11 32,-10-28,6 21,-8-23,4 6,-3-8,2 5,-3 4,0-7,0 5,0 2,0-2,0 18,0-22,0 13,0-19,0 3,-8 7,2-12,-11 12,-33-14,-11-5,-10 4,1-2,-14-1,12-1,-10-1,5 0,-16 0,18 0,7 0,-2 0,-14 0,12 0,-5 0,9 2,2 0,3-1,-27 3,42-4,-18 2,-19 2,11-1,-22 0,28-1,-16 0,-1 1,15-1,16-2,2 0,-28 2,-12 1,13 1,28 1,1 2,-19-2,-8 0,11 2,-11 9,-9-11,4-3,29 4,-9-5,-15-1,10-1,-20 1,12 0,-20 0,-1 0,16 0,16 0,2 0,-24 0,-11 0,22 0,19 0,-5 0,45 0,-13 0,18 0,-14 0,14 0,-14 0,14 0,-10 0,7-4,0 3,-7-11,10 6,-10-3,-5-3,9 10,-12-10,19 11,-7-3,3-4,0 2,-3-15,7 10,1-10,-3-9,4-1,-7-31,8 29,-1-19,1-4,4-7,-2 0,-3-14,3 8,3 16,2 0,-3-21,-1-9,1 11,3-25,0 25,0-11,0 7,0 14,0-2,0-17,0-10,0 8,0 13,0-1,0-11,0-9,0 9,0 9,0 0,-1-16,-2-10,1 15,2 29,-1 3,-5-40,0 9,5 37,-5-4,0 0,5 2,-5-2,0 1,1 12,-2-19,1-4,0-3,-1-13,-1-1,6 4,-6 7,1 3,5 15,-11-36,11 51,-6-9,8 27,-4 2,-5-3,-1 9,-3-10,4 4,-8 3,6-3,-26 4,9-2,-52 0,12-5,-25 7,-6 0,47-1,-2-1,-15 5,-15 1,0 0,12-2,5-4,-2-1,-1 5,-15 2,-6-1,3 2,11-1,5 0,9 1,-11-1,-2-1,-12 0,-6-1,-1 0,8 2,12 0,-26 2,4 1,13-3,-10-3,4 2,24 2,5 4,-31 0,69 0,-50 0,37 0,-39 0,-8 0,1 0,0 0,-18 0,12 0,24 0,-3 0,-6 0,-18 0,-6 0,5 0,16 0,-4 0,0 0,7 0,-15 0,-3 0,6 0,18 0,12 0,4 0,-16 0,-7 0,13 0,0 0,-23 0,63 0,-17 0,22 0,-9 0,15 0,-7 0,-1 0,3 0,-2 8,8 10,-2 11,3 23,1 8,-1 17,4-6,1 13,1-9,2-22,0 1,-2 15,0 16,-1-1,1-16,-1 28,-1-17,-2 11,1-15,4-3,-2-5,0-1,3 2,0-13,0-1,0-6,0 14,0 4,0 6,0 22,0 4,-1-48,2 1,6 33,4 15,-3-14,-5-29,1-1,6 14,2 8,-2-14,-5-5,6 29,-6-63,-1 31,-4-38,0 24,0-24,0 32,0-26,0 26,4-28,-3 20,7-20,-7 17,3-19,-4 23,4-20,-3 37,3-35,-1 31,-2-34,7 32,-7-33,7 24,-7-33,3 6,-4 0,0-6,0 13,0-13,0 6,-4 0,-1-2,0 2,-3 0,3-7,-8 3,-5-4,-1-4,-3-1,4 0,0-3,-15 3,1-4,-29 0,27 0,-62 0,65 0,-65-4,62-3,-37 1,37 0,-44 6,42 0,-22 0,-3 0,8 0,-30 0,0 0,26 0,-14 0,5 0,30 0,-52 0,52 0,-55 0,46 0,-45 0,53 0,-41 0,54 0,-36 0,39 0,-56 0,39 0,-41 0,47 0,-10 0,26-4,-5 3,12-11,0-2,-1-14,4 4,-8-20,8 22,-7-37,8 35,-10-72,2 36,7-10,-2-2,-7 0,11-2,1 0,-4 1,4-11,0-4,-6-9,1 1,-2 0,-12-1,8 1,1 0,-8 0,11 9,-1 1,-9-6,6-4,1 2,-6 12,8 17,0-12,1 15,1 4,-6-36,-1 1,7 35,-3-12,1 1,4 24,1-46,6 55,0-42,0 54,-4-53,3 41,-8-43,7 45,-4-35,6 36,-4-39,3 39,-3-19,4 36,-4-21,3 24,-3-12,0 12,3 3,-32-3,8 3,-46-5,4 5,-6 0,16-1,-7-1,-18 0,-17-2,-3 0,10 1,20 1,6 1,-9-1,1 2,-11-2,-6 0,0 0,6 1,12 1,-1-1,11 1,-9 0,-11 0,-13-1,-4 0,7 1,17 1,2 0,3 1,-3 2,-11 0,2 0,18 2,-13-2,-17 1,3-1,34-2,-10 1,-17 0,12 2,-14 3,9-3,-14-3,12 3,29 3,0 1,-23-2,-11-1,15 2,-2 2,-5 0,10 0,43 0,-45 0,48 0,-29 0,38 0,-21 0,21 0,-9 0,12 16,4-4,1 13,4-7,-6 9,5 29,-5-11,6 55,0-53,0 35,0 4,0-4,0 5,0 19,0-12,0-27,0 1,0 11,0 16,0 0,0-14,0-4,0 2,0 10,0 17,0 0,0-16,-1-8,2 1,2 7,3 16,0 0,1-17,0-10,3-3,-1-1,3 9,0 0,0-13,1-7,-1-2,2 25,-1 11,-2-16,2 5,-1 9,-3-7,-8-51,5 16,0-1,-5-25,9 60,-9-54,7 46,-7-34,7 34,-3-46,5 44,-4-52,4 47,-9-55,7 23,-7-30,2 6,-3-1,0-5,0 10,4-7,-3 0,-13 3,0-12,-23-2,5-5,-54-23,33 20,-8-6,-14-4,8 4,-22 6,4-6,-16-5,11 4,25 9,0 1,-19-7,-10-3,11 3,19 7,3 2,-40-5,6 0,20 5,2 0,4 0,16 0,-25 0,-4 0,3 0,-7 0,-3 0,-4 0,24 0,-10 0,9 0,15 0,0 0,-17 0,-7 0,12 0,-7 0,9 0,6 0,21 0,-42 0,54-4,-40 3,45-3,-14 0,24 3,0-3,-12 0,9 3,-9-3,4 0,2 3,-11-7,11 3,-14 0,17 1,-24 0,23 3,-16-3,19 4,-3-8,8-10,1 2,4-9,0 3,0-7,0-33,0 17,0-25,0 30,0-32,0 36,0-52,0 62,0-53,0 55,0-35,0 37,4-36,-3 34,3-52,1 39,1-43,0 36,2-27,-3 37,4-34,-4 34,5-45,-9 43,5-31,-6 35,0-29,0 27,0-35,0 45,0-45,0 45,0-55,0 43,0-17,0-2,0 15,0-13,0 1,0 15,0-43,0 46,0-44,0 51,6-69,1 58,0-43,-1 49,-6-38,0 43,4-49,-3 52,3-34,-4 36,4-24,-3 26,3-26,-4 28,4-27,-3 28,3-33,0 27,-3-30,3 31,-4-20,0 26,0-5,0 8,0-13,0 5,0-34,0 31,0-45,0 35,0-47,0 36,0-36,0 47,0-43,0 42,0-44,0 45,0-45,0 53,0-53,0 55,5-45,-3 49,4-38,-6 40,4-36,-3 31,3-27,-4 30,0-22,0 21,0-21,0 21,0-21,0 21,0-24,0 23,0-45,0 31,0-34,0 29,0-11,0 21,0-29,0 36,0-54,0 51,0-59,0 60,0-42,0 47,0-31,-4 30,3-30,-3 21,-4-21,6 21,-12-38,12 42,-8-42,5 47,-9-54,7 47,-11-44,16 52,-10-20,11 20,-7-17,7 22,-7-21,3 20,-4-29,4 24,-11-31,13 34,-13-26,15 29,-7-14,7 15,-7-10,3 14,0-14,1 14,0-18,3 17,-7-17,3 18,0-14,1 14,0-6,3 0,-3 6,4-10,-4 7,-1 0,0-3,1 3,0-4,3 4,-3-3,0 2,-1-3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5T05:24:46.86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24575,'8'12'0,"5"2"0,10 7 0,34 29 0,-11-17 0,10 21 0,3 5 0,2-2 0,-14-3 0,6 12 0,-7-11 0,8 4-1154,-6 6 1,-6-6 1153,-22-37-89,9 20 89,-11-22 0,13 30 0,-14-26 0,17 34 0,-23-36 0,29 35 0,-10-10 0,2-4 0,0 4 0,-25-31 0,16 17 0,-16-17 2295,14 16-2295,-15-16 101,17 17-101,-15-17 0,16 16 0,-14-17 0,11 11 0,-15-12 0,10-6 0,-11 0 0,8 5 0,-7-2 0,9 5 0,-13-7 0,10-4 0,-7-1 0,4-4 0,-5-4 0,24-40 0,-18 25 0,35-58 0,-31 56 0,33-56 0,-20 47 0,22-39 0,-21 34 0,9-16 0,-20 20 0,20-18 0,-20 27 0,27-31 0,-31 30 0,27-22 0,-28 25 0,20-13 0,-16 13 0,21-17 0,-20 20 0,23-24 0,-24 29 0,22-21 0,-23 22 0,25-14 0,-22 14 0,27-13 0,-29 13 0,21-10 0,-22 11 0,18-11 0,-17 14 0,12-16 0,-17 20 0,14-17 0,-15 14 0,7-7 0,-8 8 0,0-7 0,-1 10 0,5-14 0,-3 11 0,6-12 0,-10 7 0,18-11 0,-16 10 0,20-18 0,-17 18 0,13-18 0,-13 18 0,5-2 0,-11 5 0,3 7 0,-3-3 0,8 4 0,0 0 0,34 26 0,7 10 0,4 7-2088,-2 6 0,12 14 0,-7-7 2088,-14-14 0,0 1 0,14 18 0,6 9 0,-6-10 0,-14-18 0,0-2-942,5 12 0,4 7 0,-10-10 942,4 4-541,-4-1 0,-5-4 541,-22-25-57,28 24 57,-34-32 4516,31 21-4516,-30-19 0,43 28 0,-37-28 3666,30 19-3666,-34-25 1933,28 21-1933,-30-19 114,34 19-114,-35-21 0,23 9 0,-24-10 0,24 11 0,-10-9 0,21 13 0,-16-12 0,14 15 0,-24-16 0,20 16 0,-21-17 0,21 17 0,-20-12 0,4 1 0,-12-5 0,-4-11 0,0 3 0,-1-4 0,1 0 0,0 0 0,0-4 0,0-1 0,-1-8 0,-3 3 0,3-3 0,1-3 0,-3 5 0,2-18 0,-5 17 0,6-20 0,1 16 0,7-18 0,-8 15 0,16-27 0,-13 24 0,18-41 0,-15 39 0,12-34 0,-12 36 0,17-27 0,-15 27 0,24-27 0,-21 27 0,25-27 0,-23 28 0,23-21 0,-25 26 0,17-16 0,-21 20 0,20-21 0,-19 18 0,20-19 0,-22 14 0,21-21 0,-19 19 0,49-48 0,-39 43 0,42-43 0,-47 53 0,27-28 0,-28 29 0,24-18 0,-28 19 0,27-17 0,-27 19 0,28-28 0,-28 29 0,19-21 0,-24 22 0,16-6 0,-17 12 0,6 1 0,-9 1 0,13-2 0,-9 0 0,20 1 0,-17 4 0,19-4 0,-19 3 0,14-3 0,-19 4 0,7 0 0,-8 0 0,7 0 0,-5 0 0,18 11 0,-14-4 0,18 26 0,-13-21 0,21 42 0,-20-34 0,28 38 0,-18-33 0,37 47 0,-14-21 0,-7 1 0,1 2 0,19 14 0,-28-25 0,0-2 0,22 20 0,-15-26 0,0-2 0,14 15 0,4-2 0,-1-1 0,-13-10 0,9 9 0,0 0 0,-11-13 0,9 9 0,1 0 0,-9-6 0,0 0 0,-1-2 0,-5-10 0,18 17 0,-31-26 0,38 35 0,-32-25 0,16 11 0,4 3 0,4 11 0,10 1 0,-2-1 0,-15 1 0,-3-12 0,-5-4 0,-28-17 0,15 4 0,-22-15 0,7-1 0,-7-4 0,6 4 0,-6-3 0,3 3 0,-5-4 0,1 0 0,0 0 0,12 0 0,-6-4 0,18-9 0,-17 2 0,20-17 0,-19 12 0,24-25 0,-25 23 0,24-40 0,-27 38 0,30-48 0,-25 44 0,38-53 0,-29 41 0,18-13 0,15-12 0,-5 8-471,-16 21 1,2 0 470,27-25 0,12-11 0,-13 16 0,-3 12 0,6-14 0,-7 2 0,-34 25 0,18-13 0,3 0 0,-15 13 0,10-10 0,0-1 0,-10 9 0,33-34 0,-50 46 0,22-15 0,-28 21 0,24-14 0,-23 14 0,19-14 0,-21 15 941,17-19-941,-16 17 0,20-21 0,-16 22 0,13-18 0,-14 18 0,17-22 0,-19 21 0,23-17 0,-29 19 0,21-7 0,-17 7 0,6-3 0,-8 5 0,3-5 0,-6 7 0,14-10 0,-9 10 0,5-7 0,-11 4 0,3 4 0,-7 5 0,3 9 0,-4 14 0,0 25 0,0 6 0,0 23-1671,0-13 1,0 13 0,0-10 1670,0-17 0,0 1 0,0 28 0,0 12 0,0-14 0,0 9 0,0-21 0,0 10 0,0-11-117,0 7 117,3 13 0,0 3 0,-2 8-1326,1-28 1,0 8 0,0-8 1325,-2-17 0,0 0-1003,0 51 1,0-4 1002,0-24 605,0-5 0,0-1-605,0-1-577,0-9 0,0-1 577,0 11 0,0-12 0,0-3 0,0-4 2303,0 50-2303,0-53 0,0 44 0,0-44 0,0 8 0,0 0 0,0-3 0,-3 3 0,0 0 0,2-8 0,-15 44 0,8-44 0,-9 53 0,10-51 0,3 17 0,2-1 0,2-10 0,0 20 0,0 0 0,0-21 0,0 13 0,0-3 0,0-24 0,0 22 0,0 3 0,0-2 0,0 14 0,0-1 0,0-12 0,0 12 0,0-4 0,0-27 0,0 28 0,0 4 0,0-3 0,0-11 0,0 0 0,0 3 0,0 33 0,0-50 1664,0 50-1664,0-62 0,0 61 0,0-58 0,3 15 0,0 2 0,-2-8 0,2 17 0,0-1 0,-3-10 0,0 18 0,0 4 0,0-4 0,0 4 0,0 1 0,0 15 0,4 2 0,1 2 0,-3 4 0,2-4 0,1-2 0,5-2 0,-5-5 0,1-2 0,5-8 0,-5-5 0,-2-5 0,-4-21 0,0 44 0,0-44 0,3 52 0,4-50 0,-1 11 0,-1 0 0,2-18 0,0 14 0,-2-2 0,-4-26 1992,9 51-1992,-9-53 0,3 34 0,-4-27 0,0 20 0,0-20 0,0 37 0,0-32 0,0 16 0,0 2 0,0-14 0,0 16 0,0 1 0,0-19 0,0 60 0,0-53 0,0 44 0,0-44 0,0 54 0,0-52 0,0 17 0,0-1 0,0-20 0,0 24 0,0-2 0,0-34 0,0 21 0,0-1 0,0-24 0,0 59 0,0-50 0,0 34 0,0-39 0,0 27 0,0-34 0,0 44 0,0-35 0,0 28 0,0 3 0,-6-7 0,5 23 0,0 3 0,-4-11 0,0-1 0,1-1 0,1-1 0,-7-4 0,-2-2 0,3-13 0,-1 14 0,1-1 0,3-22 0,0 34 0,2 1 0,2-29 0,-1 35 0,1 0 0,2-30 0,0 13 0,0-3 0,0-24 0,0 58 0,0-70 0,0 51 0,0-57 2014,-4 34-2014,3-38 1472,-3 25-1472,4-20 0,0 41 0,0-27 0,0 34 0,0-29 0,0 21 0,0-28 0,0 35 0,0-35 0,0 37 0,0-27 0,0 17 0,0-29 0,0 54 0,0-45 0,0 57 0,0-55 0,0 38 0,0-44 0,0 41 0,0-44 0,0 66 0,0-50 0,2 18 0,2 3 0,-3 2 0,5-2 0,-1-1 0,-3 0 0,3-15 0,1-2 0,1-7 0,1 53 0,3-50 0,-2 41 0,-1-47 0,4 28 0,-11-36 1190,6 20-1190,-6-33 418,3 24-418,-4-24 0,4 24 0,-3-24 0,3 16 0,-4-18 0,4 14 0,-3-17 0,3 9 0,-4-16 0,0 12 0,4-10 0,-3 17 0,3-12 0,0 21 0,-3-17 0,8 31 0,-7-28 0,3 19 0,-5-27 0,0 9 0,0-13 0,0 10 0,0-8 0,4 17 0,1-10 0,0 17 0,-1-17 0,0 9 0,1-18 0,0 4 0,-2-10 0,-3 4 0,0 0 0,0 4 0,0-4 0,0 12 0,0-6 0,0 2 0,0-4 0,0-4 0,0-1 0,0 5 0,0-3 0,0 3 0,-4-9 0,4 4 0,-8-7 0,7 7 0,-7-7 0,-1-5 0,-5-2 0,-27-45 0,18 28 0,-18-29 0,-2-2 0,15 23 0,-20-22 0,1-1 0,16 18 0,-22-12 0,-2-2 0,17 3 0,-16 3 0,0 2 0,24 9 0,-34-16 0,48 34 0,-29-18 0,31 21 0,-26-17 0,24 15 0,-21-12 0,20 11 0,-23-10 0,23 15 0,-38-21 0,22 11 0,-11-4 0,-1-1 0,-3 0 0,-6-1 0,2 3 0,18 12 0,-37-12 0,58 22 0,-16-7 0,19 7 0,-10-11 0,9 10 0,-14-14 0,14 14 0,-2-10 0,5 11 0,4-7 0,-5 7 0,-8-18 0,6 7 0,-10-22 0,11 18 0,-7-16 0,8 20 0,-4-21 0,8 22 0,-3-26 0,7 20 0,-3-57 0,4 17 0,0-25 0,0-5 0,0-13-1809,0 34 1,0-8 0,0 7 1808,0 9 0,0 1 0,0-12 0,0-7 0,0 7 0,0 9 0,0 0-1535,0-36 1,0 2 1534,0 4-1019,0 13 1,0 2 1018,0 4-726,0-4 1,0 3 725,0 20 1200,0-21 0,0 1-1200,0 20 0,0-6 0,0 0 0,0 13 2282,0-33-2282,0 45 2698,0-26-2698,0 37 0,0-46 0,0 42 2712,0-40-2712,0 48 1129,0-30-1129,0 30 761,-4-31-761,-1 27 0,0-36 0,1 34 0,-2-61 0,-1 47 0,-2-15 0,-1-1 0,2 7 0,-8-29 0,11 46 0,-4-15 0,4 27 0,-3-26 0,7 31 0,-10-32 0,9 28 0,-14-50 0,14 41 0,-20-50 0,13 43 0,-12-56 0,8 41 0,5-1 0,-1 0 0,-5 3 0,-8-43 0,13 53 0,-14-50 0,16 59 0,-9-58 0,7 59 0,4-50 0,-3 52 0,3-53 0,0 50 0,-3-41 0,7 47 0,-3-29 0,4 29 0,-4-28 0,3 27 0,-3-54 0,4 48 0,0-67 0,0 69 0,0-61 0,0 51 0,0-62 0,0 50 0,0-15 0,0-1 0,0 11 0,0-19 0,0 0 0,0 20 0,0-11 0,0 1 0,0 14 0,6-15 0,3-1 0,0 11 0,2-20 0,0 0 0,2 20 0,-6-11 0,-1 1 0,7 16 0,-7-17 0,1 0 0,6 12 0,-6-20 0,-1-1 0,1 22 0,-1-13 0,-1 2 0,-3 24 0,9-58 0,-10 60 0,9-44 0,-3 37 0,2-18 0,-2 30 0,0-18 0,-6 28 0,7-29 0,-7 19 0,3-28 0,-4 17 0,0-18 0,0 29 0,4-27 0,-3 24 0,3-27 0,-4 30 0,0-18 0,0 18 0,0-21 0,0 21 0,0-45 0,0 48 0,0-67 0,0 60 0,0-36 0,0 40 0,0-27 0,0 34 0,0-31 0,0 34 0,0-24 0,0 23 0,0-54 0,0 48 0,0-67 0,0 69 0,0-42 0,0 37 0,0-30 0,0 28 0,0-26 0,0 37 0,0-44 0,0 40 0,0-33 0,0 40 0,0-30 0,0 25 0,0-42 0,0 32 0,0-27 0,0 34 0,0-21 0,0 30 0,0-37 0,0 32 0,0-31 0,0 32 0,0-27 0,0 31 0,0-18 0,0 25 0,0-14 0,0 14 0,0-10 0,0 11 0,0-14 0,0 12 0,0-21 0,0 21 0,0-32 0,0 29 0,0-33 0,0 35 0,4-27 0,-3 27 0,3-27 0,-4 23 0,0-28 0,0 23 0,0-23 0,0 28 0,0-16 0,0 23 0,0-7 0,0 8 0,0 0 0,0 0 0,0 0 0,0 0 0,0 0 0,0 0 0,0 0 0,0-3 0,0 2 0,-4-7 0,3 7 0,-7-19 0,3 16 0,-4-15 0,4 18 0,-3-7 0,7 7 0,-7-7 0,7 7 0,-3-2 0,4 3 0,-4-4 0,3 3 0,-7 1 0,7 1 0,-7 3 0,0-4 0,-6 0 0,-39-19 0,-12-2 0,-6 3-1934,2-4 1,-15-8 0,11 6 1933,22 14 0,1-1 0,-12-7 0,-7-5 0,10 5-1,-12-6 1,-4-7 0,3 1 0,20 12 0,-13-13 0,3 1 0,23 15 0,-38-27 0,55 39 0,-23-25 0,28 24 0,-15-27 0,21 27 5799,-18-27-5799,13 23 2,-17-21-2,17 23 0,-17-22 0,18 24 0,-23-27 0,18 27 0,-22-31 0,22 30 0,-18-23 0,22 23 0,-20-20 0,23 17 0,-27-19 0,23 24 0,-25-17 0,26 19 0,-17-11 0,22 11 0,-6-3 0,12 4 0,-2 4 0,6 5 0,-3 9 0,0 5 0,-1 3 0,-6 18 0,6-13 0,-5 47 0,3-33 0,-2 63 0,2-52 0,3 52 0,4-64 0,0 33 0,0-46 0,0 41 0,0-41 0,0 58 0,0-58 0,0 53 0,0-51 0,0 53 0,0-41 0,0 43 0,0-45 0,0 33 0,0-43 0,0 34 0,0-36 0,0 35 0,0-34 0,0 34 0,0-36 0,0 28 0,0-31 0,0 39 0,0-37 0,0 57 0,-4-51 0,3 61 0,-3-52 0,4 23 0,0 0 0,0-16 0,0 20 0,0-1 0,0-23 0,0 60 0,0-62 0,0 21 0,0 1 0,0-15 0,0 16 0,0-1 0,0-22 0,0 50 0,0-50 0,6 51 0,-5-42 0,5 33 0,-2-45 0,-3 35 0,3-44 0,-4 30 0,0-33 0,0 33 0,0-30 0,0 34 0,0-36 0,0 63 0,0-46 0,0 15 0,0-1 0,0-18 0,0 52 0,6-52 0,-5 45 0,5-47 0,-2 25 0,-3-36 0,2 27 0,-3-28 0,0 28 0,0-27 0,0 36 0,0-34 0,0 53 0,4-51 0,3 61 0,-2-52 0,5 54 0,-5-53 0,4 50 0,-4-50 0,2 61 0,-6-60 0,9 58 0,-9-60 0,11 64 0,-11-52 0,5 7 0,0 0 0,-5-7 0,1 7 0,2 0 0,2-7 0,-6 8 0,1-2 0,9-15 0,-9 32 0,-1 2 0,3-25 0,-2 43 0,-2 3 0,1-36 0,0 6 0,0 14 0,0-13 0,0-3 0,0 4 0,0 13 0,0-17 0,0-13 0,0 20 0,0-2 0,0-30 0,6 62 0,-4-50 0,1 9 0,-1 1 0,-2-8 0,3 8 0,0-1 0,-2-19 0,9 49 0,-9-54 0,7 28 0,-7-30 0,7 27 0,-3-34 0,5 53 0,1-42 0,0 43 0,-4-45 0,1 33 0,-7-32 0,7 26 0,-7-19 0,2 19 0,-3-27 0,0 26 0,4-38 0,-3 45 0,7-40 0,-7 50 0,3-52 0,2 43 0,-5-43 0,5 44 0,-6-44 0,0 34 0,0-37 0,0 24 0,0-24 0,0 24 0,0-24 0,0 32 0,0-30 0,0 29 0,0-30 0,0 23 0,0-25 0,0 25 0,0-23 0,0 27 0,0-28 0,0 28 0,0-28 0,0 42 0,0-39 0,0 58 0,0-47 0,0 63 0,0-50 0,3 15 0,0 1 0,-2-12 0,2 12 0,0-1 0,-3-16 0,2 17 0,1-1 0,-1-10 0,1 37 0,0 2 0,-3-30 0,0 30 0,0-2 0,0-37 0,7 21 0,0-2 0,-3-29 0,6 15 0,1-1 0,-4-22 0,0 54 0,-1-53 0,-6 41 0,0-53 0,0 42 0,0-43 0,0 44 0,5-34 0,-3 46 0,9-34 0,-9 54 0,3-52 0,-4 8 0,-2-2 0,1-15 0,0 15 0,0-1 0,0-23 0,0 65 0,0-59 0,0 43 0,0-45 0,0 35 0,0-44 0,0 34 0,0-36 0,0 23 0,0-25 0,0 17 0,-4-17 0,-1 25 0,1-23 0,-8 27 0,10-32 0,-6 19 0,8-24 0,0 20 0,0-16 0,-8 21 0,6-17 0,-10 21 0,7-24 0,-4 23 0,4-27 0,-3 15 0,7-18 0,-7 3 0,7-5 0,-3 1 0,-4 8 0,3-7 0,-20 19 0,13-17 0,-21 28 0,25-27 0,-15 31 0,17-31 0,-7 23 0,8-24 0,-3 20 0,3-20 0,-4 16 0,4-17 0,-3 9 0,7-10 0,-7-1 0,7-1 0,-6-7 0,-16-7 0,6-4 0,-29-33 0,-9-10 0,-17-9-2213,16 3 0,-8-11 1,6 8 2212,12 19 0,-2 0 0,-4-8 0,-10-11 0,2 1 0,12 13-477,-19-16 477,1 6 0,-14-8 0,18 15 0,17 18 0,-15-12 0,3 3 0,28 20-37,-21-18 37,38 33 0,-9-13 0,12 14 6391,-8-11-6391,7 7 705,-23-11-705,16 11 56,-24-11-56,20 15 0,-43-18 0,38 17 0,-42-22 0,50 18 0,-30-17 0,34 16 0,-26-13 0,24 15 0,-10-7 0,8 8 0,-15-16 0,19 13 0,-17-13 0,25 19 0,-7-2 0,8 4 0,-3-1 0,3 0 0,0-2 0,-3 6 0,7-7 0,-7 7 0,7-7 0,-7-1 0,3-9 0,0-1 0,-3-18 0,7 15 0,-3-55 0,4 39 0,0-32 0,0-5 0,0-1 0,-2-16 0,-1-4-708,1 1 708,0 28 0,0-8 0,0 8 0,2 17 0,0-1 0,0-16 0,0-8 0,0 8 0,0-28 0,0 0 0,0 0 0,0-1 0,0 30 0,0-9 0,0 7 0,0 9 0,0-2 0,3-25 0,1-12 0,-1 13 0,-2 29 0,0 2 0,3-26 0,1-9 0,1 17 0,1 15 0,5-36 0,1 1 0,-2 35 0,1-17 0,-1 1 0,-3 26 0,-5-26 0,1-1 0,1 17 0,-1-25 0,-2-2 0,0 13 0,7-23 0,2 0 0,-1 13 0,0 16 0,3-11 0,-2 15 0,-1 4 0,3-17 0,-2 1 0,-4 25 0,4-41 0,-4 46 0,1-36 0,-7 43 0,9-60 0,-9 67 0,7-31 0,1-3 0,-6 20 0,4-14 0,1-1 0,-1 12 0,10-43 0,-9 53 0,4-21 0,-3-1 0,-7 15 0,6-17 0,-1 2 0,-6 22 0,5-49 0,-6 59 0,0-59 0,0 58 0,6-59 0,-5 50 0,7-22 0,-1-2 0,-5 8 0,3-12 0,0 0 0,-5 17 0,2-7 0,1 0 0,-1 6 0,1-5 0,-1 0 0,-2 5 0,0-49 0,0 62 0,0-62 0,0 40 0,0-8 0,0-2 0,0-5 0,0-2 0,0 2 0,0 19 0,0-11 0,0 1 0,0 16 0,0-7 0,0 0 0,0 6 0,0-15 0,0 1 0,0 19 0,0-19 0,0 1 0,0 23 0,0-15 0,0-2 0,0 8 0,0-52 0,0 63 0,0-41 0,0 43 0,0-36 0,0 27 0,0-54 0,0 47 0,0-47 0,0 64 0,0-44 0,0 50 0,0-60 0,0 32 0,0 4 0,0-1 0,0-5 0,0 2 0,0 4 0,0 22 0,1-23 0,-2 0 0,-3 24 0,3-67 0,-3 59 0,-1-44 0,3 38 0,-3-29 0,5 28 0,-10-27 0,7 37-264,-14-34 264,15 44 0,-14-34 0,14 35 0,-14-27 0,8 18 0,-11-30 0,11 31 0,-6-27 0,13 39 0,-12-41 0,6 35 0,-7-42 0,5 42 0,4-21 0,-3 30 698,7-10-698,-3 14 274,4-5-274,-4 7 0,3 0 0,-3 0 0,0 4 0,-1-3 0,-4 3 0,-4-4 0,-10-1 0,-60-26 0,11 14 0,-2-7 0,-3-1 0,-14 5 0,24-3 0,2-1 0,-2 7 0,21-3 0,3 0 0,10 6 0,-22-18 0,25 14 0,-10-11 0,15 10 0,-8-13 0,18 20 0,-19-23 0,14 23 0,-17-25 0,20 26 0,-23-25 0,27 25 0,-24-22 0,22 22 0,-15-16 0,11 20 0,-7-17 0,12 14 0,-19-18 0,16 12 0,-24-12 0,24 18 0,-23-14 0,27 17 0,-27-12 0,23 18 0,-17-10 0,20 14 0,-11-14 0,14 14 0,-14-14 0,14 10 0,-10-7 0,12 8 0,-8-2 0,7 6 0,-3-7 0,4 7 0,0-3 0,0 4 0,0 0 0,0 0 0,1 0 0,-5-4 0,3 3 0,-11-3 0,10 4 0,-14 0 0,15 0 0,-19 0 0,13 0 0,-17 0 0,17 0 0,-5 0 0,12 0 0,0 0 0,0 4 0,0-3 0,4 6 0,-2 2 0,2 1 0,-4 11 0,4-7 0,-3 19 0,7-12 0,-7 24 0,7-24 0,-9 47 0,5-42 0,-10 50 0,9-53 0,-2 34 0,8-36 0,-6 38 0,5-35 0,-10 62 0,9-48 0,-9 60 0,9-53 0,-8 44 0,9-44 0,-5 8 0,-1 1 0,4-5 0,-1 4 0,-1 0 0,-1-8 0,4 44 0,-3-53 0,5 50 0,0-50 0,0 53 0,0-54 0,0 52 0,0-61 0,0 25 0,0 2 0,0-23 0,0 40 0,0-43 0,0 18 0,0-12 0,0 52 0,0-48 0,0 60 0,0-52 0,0 25 0,0-39 0,0 37 0,0-42 0,0 50 0,0-53 0,0 43 0,0-42 0,0 30 0,0-33 0,0 24 0,0-24 0,0 24 0,0-24 0,0 20 0,0-21 0,0 29 0,0-26 0,0 26 0,0-29 0,0 21 0,0-20 0,0 24 0,0-24 0,0 28 0,0-28 0,0 28 0,0-31 0,0 38 0,0-27 0,0 30 0,0-29 0,0 38 0,0-32 0,0 21 0,0 3 0,0-7 0,0 9 0,0 3 0,0 1 0,0 0 0,0 0 0,0 5 0,-2-2 0,-2-3 0,-3-16 0,-5 46 0,6-62 0,2 24 0,4-27 0,-4 20 0,3-20 0,-3 18 0,4-28 0,0 38 0,0-26 0,0 35 0,0-35 0,0 33 0,0-42 0,0 34 0,0-36 0,-6 36 0,1-34 0,-2 44 0,3-35 0,4 46 0,0-33 0,0 50 0,0-49 0,0 50 0,0-52 0,0 34 0,0-36 0,-4 18 0,3-21 0,-3 30 0,4-25 0,0 14 0,0 0 0,0-7 0,0 28 0,0 3 0,0-7 0,0-2 0,0 1 0,0 11 0,0-29 0,0-1 0,0 10 0,1 8 0,-2-1 0,-5-16 0,6 26 0,-1-1 0,-5-30 0,5 20 0,2 3 0,-1-4 0,0 13 0,0 0 0,0-17 0,0 15 0,0-3 0,0-37 0,0 41 0,0 0 0,0-35 0,0 34 0,0-1 0,0-39 0,0 25 0,0 3 0,0-1 0,0-12 0,0-1 0,0 9 0,0-6 0,0-3 0,0-14 0,0 17 0,0-4 0,0-29 0,0 42 0,0-47 0,4 37 0,-3-34 0,7 44 0,-7-44 0,8 53 0,-7-51 0,5 35 0,1 1 0,-2-27 0,1 40 0,2 2 0,2-34 0,-3 38 0,0 3 0,6-27 0,-1 22 0,-1-2 0,-3-27 0,0 5 0,-3-2 0,-6-8 0,0 54 0,4-61 0,-4 14 0,1 0 0,9-15 0,-5 20 0,0 2 0,9-9 0,-2 4 0,-2 0 0,-1-9 0,8 44 0,-10-44 0,3 13 0,2 2 0,3-8 0,3 21 0,1 0 0,-3-21 0,3 16 0,0-1 0,-4-18 0,6 48 0,-15-64 0,6 22 0,-10-35 0,14 25 0,-14-27 0,9 22 0,-6-24 0,4 13 0,-4-11 0,7 12 0,-10-11 0,9 11 0,-6-12 0,4 12 0,-4-15 0,7 10 0,-10-16 0,5 4 0,-3-8 0,-3 7 0,3-6 0,4 18 0,-2-8 0,7 13 0,-9-14 0,0 13 0,0-16 0,1 12 0,0-14 0,-1 14 0,0-8 0,1 17 0,0-13 0,2 25 0,-6-27 0,3 26 0,-4-32 0,4 20 0,-3-20 0,3 16 0,-4-17 0,0 9 0,0-10 0,4 3 0,-3-4 0,3 0 0,-4-1 0,0 1 0,0 0 0,0 0 0,0-1 0,0 1 0,0 0 0,0 0 0,0 0 0,0 7 0,0-5 0,0 17 0,0-16 0,0 24 0,0-23 0,0 23 0,0-24 0,0 12 0,0-14 0,0 3 0,0-4 0,-4-5 0,3 4 0,-7-7 0,3 3 0,-4-8 0,-4-1 0,-8-15 0,-8 0 0,-34-29 0,18 18 0,0 0 0,2 1 0,8 7 0,-24-17 0,43 33 0,-8-13 0,14 18 0,-3-9 0,4 10 0,-4-7 0,3 3 0,-3-4 0,5 0 0,-17-8 0,12 6 0,-20-14 0,23 19 0,-15-14 0,14 14 0,-14-7 0,14 4 0,-13-4 0,9 3 0,-19-10 0,17 9 0,-19-10 0,24 11 0,-17-3 0,18 4 0,-9-4 0,10 7 0,-3-9 0,4 13 0,-4-6 0,3 8 0,1-4 0,1 3 0,7-7 0,-6 7 0,2-7 0,-4 3 0,-4 0 0,3-3 0,-7 3 0,7-4 0,-14-4 0,12 3 0,-21-10 0,21 13 0,-28-21 0,26 20 0,-26-21 0,28 18 0,-25-13 0,24 13 0,-23-14 0,20 18 0,-21-20 0,16 15 0,-30-29 0,28 23 0,-39-34 0,38 33 0,-29-22 0,32 22 0,-20-6 0,24 10 0,-19-10 0,24 14 0,-21-14 0,22 14 0,-18-13 0,18 13 0,-14-10 0,18 11 0,-9 1 0,15 1 0,-6 3 0,2 0 0,-4-2 0,0 2 0,0-8 0,0 7 0,-4-10 0,3 10 0,-14-19 0,12 13 0,-17-8 0,18 11 0,-14-4 0,15 3 0,-15-7 0,14 7 0,-14-15 0,14 14 0,-17-18 0,12 18 0,-18-22 0,19 21 0,-14-17 0,22 19 0,-9 1 0,15 1 0,-7 7 0,7-7 0,-7 3 0,3-3 0,0-1 0,-3-4 0,4-1 0,-5-16 0,0 14 0,4-29 0,1 28 0,-2-61 0,5 40 0,-5-61 0,6 54 0,0-13 0,0-2 0,0 8 0,0-28 0,0-4 0,0 8 0,0-7 0,0-2 0,0-6 0,0 15 0,0 0 0,0-14 0,-1 22 0,2 3 0,5-1 0,2-7 0,3-1 0,9-2 0,-2-1 0,1 2 0,0 9 0,4-7 0,-1 1 0,-4 15 0,4-25 0,-1 1 0,-6 28 0,-4-29 0,0-2 0,2 27 0,-3-34 0,2-3-831,6 18 831,-6 6 0,0-14 0,0 9 0,-1 23 0,0-1 0,3-26 0,0-11 0,-3 12 0,-4 27 0,0 1 0,4-28 0,3-13 0,-3 15 0,0-10 0,-2 20 0,3-10 0,-2 16 0,-2 7 0,2-11 0,-3 1 0,-5 15 0,13-50 0,-12 53 0,12-54 0,-8 51 0,2-6 0,1 0 0,-2 16 0,7-49 0,-10 63 0,8-51 0,-7 49 0,11-50 0,-14 52-255,12-44 255,-10 44 0,2-44 0,3 34 0,-5-45 0,7 33 0,0-43 0,-1 53 0,-3-16 0,0 0 0,-2 22 0,1-22 0,0-1 0,-1 18 0,5-55 0,-3 45 0,1-44 0,-8 44 0,9-54 0,-9 61 0,5-24 0,0 1 0,-5 28 0,2-24 0,0 1 0,-3 29 0,0-60 0,0 61 0,0-51 0,0 43 0,0-27 0,0 30 0,0-18 0,0 18 0,0-38 0,0 34 0,0-41 0,0 42 0,0-45 0,0 43 0,0-51 0,0 51 0,-4-53 0,-3 44 0,2-25 0,-1 38 0,-2-25 0,6 34 0,-6-34 0,4 35 0,-3-36 0,2 24 0,-5-35 0,4 27 0,-6-27 0,5 36 0,-3-26 0,9 28 0,-10-21 0,9 12 0,-10-12 0,5 12 0,-2-30 0,-2 34 0,-3-20 0,0-2 0,-2 16 0,-7-20 0,-1-1 0,7 15 0,-9-7 0,-2 2 0,7 15 0,-4-10 0,0 0 0,7 12 0,-15-35 0,19 31 0,-13-21 0,13 28 0,-20-53 0,26 58 0,-20-57 0,20 51 0,-16-46 0,10 45 0,-14-52 0,17 60 0,-9-41 0,14 37 0,-10-20 0,8 10 0,-9-18 0,9 17 0,-8-18 0,14 29 0,-15-27 0,10 34 0,-11-35 0,8 37 0,-7-36 0,7 34 0,-7-35 0,11 38 0,-19-42 0,20 38 0,-20-38 0,23 42 0,-18-24 0,17 28 821,-13-20-821,11 25 265,-4-20-265,4 20 0,-2-13 0,6 15 0,-7-2 0,7 3 0,-3 0 0,4 4 0,0 1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5T06:22:36.27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 0 24575,'-1'9'0,"-2"0"0,14 0 0,3 7 0,5 3 0,18 28 0,-8-11 0,0 7 0,0 1 0,2-8 0,3 14 0,-1 0 0,-4-13 0,9 15 0,0-1 0,-9-13 0,3 5 0,-2-1 0,-13-18 0,21 34 0,-23-40 0,15 26 0,-12-32 0,8 28 0,-12-27 0,11 19 0,-18-21 0,12 13 0,-13-13 0,15 10 0,-15-12 0,10 12 0,-11-14 0,4 12 0,-1-13 0,9 15 0,-6-10 0,13 13 0,-17-13 0,9 1 0,-15-4 0,10 1 0,-5 1 0,3 2 0,-1-7 0,-3 3 0,0-3 0,2 8 0,-2-7 0,4 9 0,0-9 0,-4 7 0,3-4 0,-7 3 0,3-2 0,-4 3 0,0-4 0,3 3 0,6 10 0,-3-7 0,6 18 0,-11-22 0,7 18 0,-7-18 0,6 9 0,-6-10 0,7 6 0,-7-6 0,7 7 0,-7-7 0,11 10 0,-10-9 0,13 17 0,-13-16 0,10 12 0,-7-18 0,4 2 0,-1-8 0,1-4 0,0-1 0,4-4 0,4-8 0,-2 3 0,41-43 0,-14 11 0,16-12 0,6-1-505,-25 28 0,3 0 505,18-18 0,9-7 0,-8 11 0,20 1 0,-11 0 0,12-10 0,-14 12 0,-7 10 0,18-10 0,-4 2 0,-30 12 0,13-2 0,2 2 0,-8 2 0,17-5 0,-1 2 0,-18 12 0,39-16 0,-62 22 0,13-6 0,-24 7 0,9-11 0,-11 14 0,-1-9 0,-5 12 1010,1-5-1010,-4 0 0,3 4 0,-3-3 0,4-1 0,-1-1 0,1-15 0,0 14 0,0-18 0,-4 18 0,2-10 0,-6 11 0,7 1 0,-7 1 0,11 4 0,-2-1 0,3 5 0,4 4 0,6 13 0,14 9 0,-5-2 0,37 28 0,-43-29 0,16 8 0,3 2 0,0 10 0,17 2 0,5 4 0,-23-13 0,3 3 0,16 8 0,8 6 0,-8-5-366,-13-7 1,-1 0 365,9 6 0,6 4 0,-11-8 0,-3 5 0,1-7 0,-5-3 0,-26-16 0,56 29 0,-25-20 0,-1-6 0,3-1 0,33 9 0,-19-2 0,-2-2 0,6-5 0,-6 9 0,-4 0 0,-14-15 0,27 28 0,-48-36 0,6 13 0,-21-17 731,5 3-731,-11-1 0,3-3 0,-3 0 0,0 2 0,-1-2 0,0 4 0,0-4 0,1 3 0,3-3 0,-7 3 0,7 1 0,-3-4 0,4 3 0,-1-3 0,9 11 0,-6-5 0,9 6 0,-14-8 0,6-4 0,-11-6 0,7-3 0,-7-9 0,6-1 0,-2-4 0,8-15 0,4 2 0,28-49 0,-7 38 0,2-16 0,1 2 0,-6 21 0,32-32 0,2 0 0,-21 29 0,1-2 0,10-8 0,-10 9 0,1 4 0,-4-2 0,-2 1 0,-14 11 0,19-16 0,-27 24 0,19-19 0,-26 24 0,10-17 0,-15 18 0,14-13 0,-12 9 0,28-7 0,-26 8 0,30-6 0,-28 5 0,29-15 0,-23 14 0,23-12 0,-29 17 0,32-14 0,-33 14 0,36-14 0,-33 11 0,31-20 0,-31 17 0,22-15 0,-29 21 0,18-14 0,-19 14 0,15-13 0,-14 13 0,13-18 0,-13 17 0,9-17 0,-10 18 0,11-21 0,-7 19 0,19-31 0,-16 26 0,19-19 0,-24 22 0,16-10 0,-13 14 0,10-14 0,-10 19 0,6-14 0,-12 14 0,4-3 0,-4 5 0,0 4 0,-1 4 0,5 1 0,-3 4 0,3-1 0,7 17 0,-8-13 0,16 25 0,-17-26 0,17 22 0,-16-18 0,20 22 0,-20-16 0,28 24 0,-22-28 0,27 23 0,-29-28 0,24 20 0,-27-16 0,19 21 0,-21-16 0,21 20 0,-15-25 0,28 24 0,-24-23 0,45 26 0,-40-22 0,28 3 0,6 1 0,2 8 0,21-1 0,4 0-414,-40-9 0,2-1 414,18 0 0,9 1 0,-11-3 0,16 11 0,-5-10 0,14 3 0,-13-2 0,9 11 0,-14-8 0,13 2 0,-14-2 0,5 7 0,3-3 0,-4-3 0,-26-9 0,31 17 0,-55-25 0,-1 10 0,-14-17 0,-1 10 0,-1-11 0,-7 7 0,7-7 828,-4 7-828,5-3 0,0-1 0,0 4 0,7 1 0,-5 1 0,6 3 0,-8-9 0,7 8 0,-5-6 0,10 11 0,-12-8 0,20 12 0,-13-10 0,21 9 0,-17-14 0,17 10 0,-16-10 0,16 10 0,-22-10 0,6 2 0,-12-8 0,-4 0 0,-2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5T06:22:48.77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2736 13930 24575,'-13'-4'0,"-4"0"0,3-5 0,-4 0 0,1 0 0,-10-2 0,-27-22 0,19 13 0,-35-25 0,51 29 0,-29-13 0,35 18 0,-28-13 0,29 13 0,-25-14 0,21 14 0,-25-17 0,19 16 0,-27-21 0,28 21 0,-55-30 0,38 32 0,-40-27 0,37 34 0,-10-21 0,20 17 0,-18-17 0,27 13 0,-19-6 0,25 8 0,-32-4 0,32 7 0,-33-6 0,34 11 0,-15-11 0,11 6 0,-14-10 0,16 10 0,-23-10 0,23 10 0,-24-11 0,24 7 0,-23-11 0,23 11 0,-42-21 0,34 19 0,-47-25 0,48 21 0,-44-23 0,44 23 0,-31-21 0,35 25 0,-22-16 0,26 17 0,-29-18 0,28 17 0,-29-16 0,26 17 0,-22-14 0,22 14 0,-26-14 0,25 15 0,-21-7 0,27 8 0,-10 4 0,15-3 0,-3 7 0,4-7 0,0 7 0,0-3 0,5 0 0,-4 3 0,3-3 0,-8 0 0,7-1 0,-6 0 0,7-3 0,0 3 0,1-3 0,4-1 0,0 0 0,0 0 0,12-12 0,-1 9 0,22-24 0,-13 23 0,44-35 0,-28 26 0,21-7 0,3-2 0,-7 1 0,28-6 0,1 1 0,-25 8 0,25-4 0,-1 2 0,-38 14 0,16-3 0,-3-1 0,-30 7 0,38-20 0,-47 20 0,23-12 0,-28 18 0,42-16 0,-25 13 0,49-28 0,-43 22 0,41-27 0,-52 29 0,34-19 0,-41 21 0,24-14 0,-30 14 0,21-9 0,-20 14 0,20-14 0,-16 13 0,29-18 0,-26 14 0,32-13 0,-37 13 0,26-10 0,-28 15 0,8-10 0,-11 14 0,-4-10 0,3 11 0,-7-7 0,7 7 0,-7-6 0,3-6 0,-4-2 0,0-7 0,0 8 0,0-3 0,0 8 0,0-8 0,0 7 0,0-3 0,3 4 0,2 0 0,4 0 0,8-15 0,-6 11 0,17-28 0,-16 25 0,12-22 0,-18 22 0,9-16 0,-13 20 0,10-13 0,-7 15 0,8-10 0,-7 9 0,9-10 0,-13 11 0,10-3 0,-11 4 0,7 0 0,-15 4 0,5-3 0,-24 2 0,0 0 0,-13-5 0,-23-3 0,-7-1 0,21 4 0,-5-2-1696,-14-7 0,-16-6 0,-1 0 0,10 5 1696,-4 2 0,-2 0 0,3-3 0,-12-5 0,2 1 0,13 5-203,10 6 1,3 2 202,-9-2 0,-6-2 0,13 3 0,1 1 0,8 0 0,6 1 0,25 6 0,-28-9 0,34 6 0,-19 0 0,24 4 6584,-25-3-6584,25 7 605,-37-10-605,31 9 0,-32-10 0,30 7 0,-22-8 0,26 7 0,-25-10 0,24 14 0,-16-14 0,18 14 0,-14-10 0,22 7 0,-25-7 0,20 2 0,-18-7 0,12 7 0,-12-11 0,14 10 0,-12-9 0,17 10 0,-14-7 0,18 7 0,-16-11 0,16 14 0,-14-17 0,11 21 0,-3-20 0,4 16 0,4-14 0,1 11 0,0-7 0,3 7 0,-3-6 0,4 6 0,0-11 0,0 10 0,0-18 0,0 17 0,8-24 0,-2 23 0,18-27 0,-8 23 0,17-24 0,-13 20 0,30-18 0,-26 19 0,53-25 0,-41 25 0,20-11 0,3 1 0,-7 10 0,11-13 0,-1 1 0,-14 13 0,15-12 0,1 0 0,-12 11 0,10-13 0,3-2 0,1 2 0,0-4 0,0-1 0,6 5 0,-3-4 0,-4 1 0,-15 9 0,-1 1 0,-2-1 0,-13 4 0,33-10 0,-43 17 0,31-19 0,-35 24 0,21-26 0,-20 20 0,16-20 0,-18 21 0,15-16 0,-19 20 0,25-29 0,-26 27 0,26-26 0,-28 28 0,28-16 0,-26 17 0,26-14 0,-29 14 0,18-6 0,-22 8 0,8 0 0,-10 4 0,8-6 0,-3 9 0,6-14 0,-10 10 0,10-7 0,-11 4 0,8 0 0,-8 0 0,3 0 0,-3 4 0,4-3 0,-5 3 0,4-3 0,-7-1 0,3-4 0,-4 3 0,0-11 0,0 10 0,0-13 0,0 13 0,0-6 0,0 8 0,0 0 0,0 0 0,0 0 0,0 0 0,-4 4 0,3-3 0,-3 4 0,-4-5 0,2 0 0,-18-8 0,8 2 0,-25-11 0,10 4 0,-48-18 0,32 16 0,-6-4 0,0 1 0,5 8 0,-15-9 0,-1 0 0,11 9 0,-11-6 0,1-1 0,16 9 0,-8-6 0,2-1 0,14 4 0,-14-4 0,1 0 0,23 7 0,-48-19 0,55 25 0,-27-18 0,31 17 0,-19-16 0,27 17 0,-11-6 0,11 12 0,-11-7 0,10 10 0,-6-14 0,9 14 0,-5-18 0,3 17 0,-15-24 0,13 19 0,-20-21 0,20 14 0,-21-10 0,21 10 0,-24-14 0,23 17 0,-19-16 0,21 21 0,-18-17 0,21 17 0,-12-10 0,15 12 0,0-3 0,1 3 0,4-4 0,0 1 0,0-1 0,0 0 0,0 0 0,0-8 0,0 2 0,0-18 0,4 12 0,13-24 0,-1 27 0,21-30 0,-17 30 0,21-31 0,-11 24 0,44-37 0,-17 15 0,7 8 0,0 0 0,-1-8 0,10 8 0,0 3 0,-21 5 0,21-4 0,0 1 0,-21 9 0,9-1 0,-4 2 0,-21 9 0,37-19 0,-54 27 0,26-11 0,-33 17 0,9-7 0,-13 7 0,1-7 0,0 7 0,4-10 0,-4 9 0,12-10 0,-10 7 0,13-8 0,-13 7 0,9-10 0,-10 10 0,3-7 0,-4 4 0,0 0 0,-1 1 0,5-9 0,-3 6 0,6-10 0,-6 11 0,7-7 0,-11 7 0,9-2 0,-9 3 0,11-4 0,-7 7 0,10-10 0,-9 10 0,5-3 0,-11 1 0,7 3 0,-6-4 0,7 1 0,-9-1 0,4 4 0,-7-3 0,7 7 0,-3-7 0,4 3 0,-4-4 0,2 4 0,-6-3 0,7 3 0,-3 0 0,4-3 0,-4 3 0,3 0 0,-7-3 0,6 7 0,-6-6 0,7 6 0,-7-7 0,3 3 0,-4-4 0,-4 4 0,3-7 0,-15-2 0,9-1 0,-25-17 0,19 19 0,-41-31 0,34 30 0,-51-47 0,26 21 0,-5-3 0,-3 0 0,-7-7 0,3 9 0,-2 2 0,-7 1 0,9 0 0,1 2 0,-2 5 0,13 1 0,4 1 0,17 12 0,-35-24 0,37 25 0,-19-21 0,25 24 0,-20-23 0,19 24 0,-21-17 0,27 19 0,-17-11 0,21 11 0,-18-11 0,18 10 0,-12-13 0,13 13 0,-11-6 0,11 8 0,-10-8 0,10 10 0,-15-21 0,7 17 0,-12-23 0,15 18 0,-5-8 0,11 14 0,0-7 0,-3 11 0,7-14 0,-6 13 0,2-17 0,-4 13 0,0-10 0,0 11 0,0-7 0,0 7 0,0-3 0,4 4 0,-3-3 0,3 6 0,0-6 0,-3 11 0,7-7 0,-6 7 0,6-7 0,-3 3 0,0-4 0,3 0 0,-3-4 0,0 3 0,-1-10 0,0 9 0,1-6 0,4 8 0,0 0 0,0 0 0,0-4 0,0 4 0,0-8 0,4 7 0,16-19 0,-3 16 0,45-29 0,-36 29 0,59-29 0,-59 29 0,61-23 0,-52 23 0,14-2 0,1 1 0,-12 2 0,14-3 0,1 0 0,-15 1 0,15-1 0,2 0 0,-8 0 0,24-4 0,2-1 0,-16 2 0,25-7 0,-1 1 0,-29 7 0,20-7 0,3 0 0,-4 2 0,-5-2 0,0 2 0,1 9 0,21-13 0,-58 24 0,15-9 0,-34 10 0,14-7 0,-19 3 0,10-4 0,-11 4 0,8-3 0,-4 7 0,8-11 0,-7 6 0,2-7 0,-3 4 0,4-7 0,-3 9 0,-1-9 0,-2 15 0,-6-7 0,3 3 0,-4-4 0,0 0 0,0 0 0,-8-12 0,2 6 0,-14-19 0,9 18 0,-22-24 0,20 26 0,-31-30 0,30 31 0,-34-27 0,30 27 0,-40-31 0,34 30 0,-62-38 0,49 30 0,-7-3 0,0 1 0,1 1 0,-37-24 0,45 30 0,-33-27 0,46 29 0,-37-27 0,35 25 0,-51-39 0,49 40 0,-41-35 0,45 38 0,-23-24 0,28 25 0,-23-16 0,27 17 0,-27-14 0,23 14 0,-24-17 0,24 16 0,-19-13 0,24 19 0,-17-10 0,18 10 0,-10-7 0,15 5 0,-9-1 0,9 0 0,-7 0 0,4 4 0,-12-19 0,9 19 0,-13-26 0,16 28 0,-16-17 0,17 14 0,-12-11 0,15 11 0,0-6 0,-3 11 0,3-3 0,0 0 0,-2 3 0,2-11 0,-4 10 0,0-9 0,4 6 0,-7-4 0,6 4 0,-7-7 0,4 10 0,-8-14 0,6 10 0,-13-11 0,13 11 0,-18-13 0,17 16 0,-12-13 0,18 11 0,-10-4 0,10 4 0,-15-7 0,10 6 0,-10-7 0,15 4 0,-13-4 0,12 8 0,-14-11 0,11 14 0,-7-14 0,7 14 0,-3-10 0,5 11 0,-5-11 0,3 10 0,-7-10 0,7 11 0,1-7 0,1 7 0,7-6 0,-7 6 0,3-3 0,0 0 0,-2 3 0,6-7 0,-3 3 0,7 0 0,2-3 0,4 3 0,4-4 0,-3 0 0,18-8 0,-11 6 0,20-13 0,-18 13 0,22-14 0,-23 18 0,22-13 0,-24 14 0,9-6 0,-15 3 0,5 4 0,-13-3 0,10 7 0,-11-7 0,11 3 0,-6 0 0,14-3 0,-5 3 0,14-8 0,-9 3 0,13-7 0,-14 8 0,19-8 0,-18 11 0,21-18 0,-24 20 0,19-20 0,-24 18 0,20-6 0,-20 3 0,24-4 0,-24 7 0,29-10 0,-29 10 0,28-11 0,-23 7 0,36-10 0,-30 9 0,34-14 0,-36 14 0,24-10 0,-24 15 0,16-10 0,-18 11 0,11-8 0,-16 4 0,15 0 0,-18 4 0,26-7 0,-25 6 0,17-7 0,-20 4 0,8 0 0,-7 1 0,10 3 0,-9-3 0,14 3 0,-15-4 0,11 0 0,-11 4 0,6-3 0,-6 3 0,10-4 0,-13 0 0,17 0 0,-17 0 0,9 1 0,-7-1 0,8-4 0,-7 3 0,11-7 0,-15 7 0,13-11 0,-16 10 0,21-13 0,-21 13 0,16-10 0,-13 11 0,7-7 0,-8 7 0,6-6 0,-9 6 0,14-7 0,-10 7 0,18-15 0,-12 13 0,12-16 0,-14 21 0,7-13 0,-11 14 0,5-3 0,-6 5 0,4 0 0,-4-1 0,3 0 0,-7-3 0,7 7 0,-4-3 0,5 4 0,-4-4 0,3 4 0,-3-8 0,0 3 0,2 0 0,-6-3 0,7 7 0,-7-7 0,3 3 0,-4-4 0,0 0 0,-4 0 0,3 0 0,-11-7 0,6 5 0,-36-16 0,22 16 0,-25-7 0,-4 0 0,9 3 0,-14-4 0,1 0 0,17 5 0,-22-9 0,1 0 0,23 7 0,-32-11 0,-2-1 0,27 12 0,-14-8 0,1 1 0,19 8 0,-43-21 0,54 21 0,-38-17 0,39 16 0,-26-12 0,28 13 0,-20-11 0,20 11 0,-16-5 0,21 6 0,-17-8 0,22 11 0,-18-9 0,18 14 0,-14-10 0,14 6 0,-5-7 0,7 11 0,-4-14 0,3 13 0,-7-14 0,7 12 0,-7-8 0,11 7 0,-9-3 0,13 4 0,-10 0 0,7 0 0,-4-4 0,4 4 0,-3 0 0,3 5 0,-4 0 0,4-1 0,-3 0 0,7-3 0,-11 7 0,10-7 0,-17-5 0,12 6 0,-10-9 0,12 11 0,-11-7 0,9 2 0,-14-11 0,12 10 0,-8-18 0,3 14 0,-12-23 0,10 21 0,-20-35 0,19 36 0,-20-36 0,17 39 0,-10-19 0,20 21 0,-10-14 0,14 18 0,-7-13 0,8 15 0,1-4 0,4 5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5T05:53:08.22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1 316 24575,'0'14'0,"0"-1"0,4-1 0,0 2 0,17 19 0,-9-11 0,16 23 0,-17-29 0,17 24 0,-20-23 0,19 20 0,-20-21 0,21 20 0,-16-19 0,17 24 0,-19-25 0,11 16 0,-11-21 0,6 18 0,-6-14 0,10 18 0,-13-17 0,17 12 0,-21-17 0,24 17 0,-19-12 0,16 13 0,-14-10 0,7 6 0,-8-10 0,4 13 0,-4-20 0,0 16 0,0-18 0,-1 6 0,-3-3 0,7 4 0,-10-3 0,10 6 0,-7-6 0,3 7 0,1-8 0,0 12 0,0-14 0,-1 12 0,1-13 0,0 11 0,-4-8 0,3 8 0,-3-7 0,0 3 0,-2-5 0,1 5 0,-3-3 0,7 6 0,-3-6 0,4 11 0,0-11 0,-4 7 0,-2-8 0,1 4 0,1-8 0,0 11 0,3-10 0,-3 7 0,0-5 0,3 1 0,-7 0 0,2 0 0,1 0 0,1-8 0,0-3 0,3-6 0,-3-9 0,4 6 0,3-22 0,-2 20 0,7-27 0,-8 27 0,12-27 0,-10 23 0,9-24 0,-10 20 0,7-28 0,-8 26 0,8-22 0,-7 29 0,10-12 0,-9 17 0,10-14 0,-12 14 0,12-14 0,-10 11 0,13-16 0,-13 14 0,17-20 0,-16 23 0,12-20 0,-14 18 0,11-10 0,-11 10 0,15-6 0,-15 15 0,15-14 0,-10 13 0,10-17 0,-10 13 0,25-18 0,-26 17 0,34-16 0,-31 13 0,28-11 0,-28 11 0,31-10 0,-34 15 0,30-15 0,-31 14 0,31-14 0,-31 14 0,43-21 0,-40 19 0,39-20 0,-37 22 0,31-9 0,-32 14 0,27-10 0,-31 14 0,19-14 0,-17 14 0,10-14 0,-10 10 0,17-10 0,-15 6 0,20 1 0,-21 5 0,8 0 0,-14 3 0,6-7 0,-6 3 0,3 0 0,-4-3 0,3 3 0,-6-4 0,14-4 0,-13 3 0,21-6 0,-16 10 0,12-10 0,-14 14 0,7-10 0,-8 7 0,8-4 0,-7 0 0,6 0 0,-6 4 0,7-6 0,-8 9 0,16-18 0,-13 17 0,24-17 0,-24 14 0,21-11 0,-23 11 0,15-10 0,-14 14 0,9-9 0,-14 6 0,6 0 0,-7 1 0,3 4 0,5 0 0,24 15 0,-13-3 0,32 25 0,-34-16 0,25 21 0,3 3 0,-12-3 0,27 22 0,2 0 0,-24-21 0,9 10 0,1-3 0,-8-16 0,-4 3 0,-2-1 0,-6-14 0,35 28 0,-35-30 0,24 20 0,-27-17 0,23 18 0,-34-23 0,37 18 0,-39-25 0,28 17 0,-28-16 0,27 20 0,-26-16 0,27 17 0,-25-13 0,34 15 0,-34-15 0,42 15 0,-48-20 0,26 10 0,-33-15 0,9-2 0,-11-4 0,3-4 0,1 0 0,0 0 0,0 0 0,0 0 0,15 0 0,-11 0 0,19 0 0,-21 0 0,17-8 0,-12 2 0,21-10 0,-17 6 0,39-17 0,-38 15 0,49-20 0,-50 20 0,57-29 0,-31 2 0,-1 7 0,1 0 0,10-15 0,-7 12 0,0 2 0,-2 1 0,12-12 0,0 0 0,-9 8 0,13-10 0,0 0 0,-14 14 0,-4 2 0,-3 3 0,-11 7 0,18-8 0,-18 15 0,30-14 0,-28 14 0,35-12 0,-48 15 0,29-5 0,-37 6 0,20-4 0,-20 4 0,16-8 0,-17 11 0,10-6 0,-12 7 0,12-8 0,-10 7 0,17-14 0,-12 13 0,21-17 0,-17 13 0,38-20 0,-33 23 0,30-18 0,-40 24 0,6-9 0,-12 10 0,3-3 0,-2 0 0,7 3 0,-8-3 0,8 4 0,-3 0 0,19 4 0,-15 1 0,26 11 0,-32-1 0,32 14 0,-26-9 0,40 24 0,-34-21 0,44 33 0,-35-30 0,16 14 0,1 0 0,-10-12 0,18 15 0,-2-2 0,-18-17 0,5 3 0,1 1 0,-1 0 0,36 15 0,-14-8 0,-14-10 0,1-2 0,14 7 0,16 1 0,2-1 0,-3-6 0,-20-3 0,8 4 0,-9-3 0,11 6 0,-7-4 0,11 3 0,-12-3 0,3 4 0,28 4 0,-5-3 0,-51-15 0,10 2 0,0 1 0,-13-4 0,31 12 0,-36-13 0,8 0 0,-23-3 0,6-4 0,-12-1 0,-1-4 0,5 0 0,-3 0 0,6-4 0,-2 3 0,15-15 0,-8 9 0,20-18 0,-24 15 0,44-21 0,-30 11 0,56-12 0,-42 12 0,14 3 0,0 0 0,-7-5 0,30-9 0,2-4 0,-17-15 0,14 0 0,-3 1 0,-28 5 0,-6 4 0,-4 5 0,-20 21 0,42-42 0,-40 40 0,36-32 0,-47 36 0,14-12 0,-16 14 0,12-11 0,-10 10 0,5-10 0,-7 15 0,0-13 0,-4 12 0,-1-14 0,0 11 0,1-11 0,-1 10 0,0-17 0,-4 16 0,4-21 0,-3 21 0,7-12 0,-7 14 0,7 1 0,-3 1 0,7 7 0,-2-3 0,24 10 0,-16-1 0,51 21 0,-14 1 0,8 12 0,3 3 0,-20-18 0,0 2 0,29 24 0,-1-1-726,14-3 726,-4 6 0,1 1-618,-37-27 0,1 0 618,25 14 0,12 6 0,-9-5-877,-16-8 0,2 0 877,8-1 0,12 3 0,1 0 0,-12-4 0,-6 3 0,2 0 0,10-3 0,16 3 0,-1-1 0,-14-4 0,-13-2 0,2 0 0,15 4 0,18 5 0,-1 0 0,-19-7 0,-19-6 0,-4 0 0,17 7 0,7 5 0,-22-10 0,-27-10-61,13 21 61,-26-25 613,9 14-613,-14-19 1156,9 9-1156,-13-9 1933,17 15-1933,-16-11 75,16 11-75,-21-11 0,9-2 0,-15 0 0,11-3 0,-11 4 0,11 0 0,-7-4 0,0 2 0,3-6 0,-7 7 0,7-7 0,-7 3 0,2-4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5T05:53:17.59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157 1 24575,'8'5'0,"1"-1"0,0-4 0,0 0 0,0 0 0,-5 4 0,4-3 0,-3 3 0,12 3 0,-7-1 0,15 7 0,-14-4 0,25 7 0,-19-9 0,28 17 0,-24-14 0,24 16 0,-24-12 0,24 11 0,-24-14 0,24 13 0,-28-13 0,27 13 0,-27-13 0,28 13 0,-24-13 0,24 18 0,-24-18 0,24 18 0,-24-19 0,28 19 0,-27-18 0,26 22 0,-26-22 0,27 14 0,-28-15 0,36 14 0,-24-10 0,18 10 0,-22-12 0,0 1 0,-14-8 0,13 6 0,-16-9 0,24 14 0,-23-14 0,27 13 0,-27-13 0,31 14 0,-31-10 0,16 7 0,-20-8 0,7 2 0,-5-2 0,5 4 0,-7-4 0,4 3 0,-3-3 0,6 3 0,-6-3 0,3 3 0,-4-7 0,-1 3 0,-3 0 0,3-3 0,-3 7 0,4-7 0,7 14 0,-5-12 0,10 17 0,-12-18 0,12 17 0,-10-8 0,13 14 0,-13-10 0,13 6 0,-17-12 0,13 4 0,-18-4 0,9-4 0,-10 3 0,-1-7 0,-1 6 0,-7-6 0,7 7 0,-6-7 0,2 3 0,0 0 0,-3 1 0,-1 0 0,-1 3 0,-15 0 0,14-2 0,-30 10 0,27-10 0,-34 10 0,30-6 0,-39 11 0,34-15 0,-30 14 0,32-14 0,-28 14 0,30-9 0,-37 14 0,37-15 0,-43 20 0,38-17 0,-54 24 0,52-20 0,-42 20 0,46-18 0,-31 18 0,34-24 0,-25 18 0,32-28 0,-16 17 0,13-18 0,-7 13 0,8-13 0,-2 10 0,6-7 0,-15 8 0,13-4 0,-21 12 0,22-14 0,-22 12 0,17-13 0,-21 11 0,16-7 0,-20 6 0,20-6 0,-20 7 0,20-12 0,-20 11 0,20-10 0,-28 7 0,30-5 0,-25 1 0,32-4 0,-17 7 0,14-6 0,-2 6 0,4-7 0,-4 3 0,10-3 0,-9 4 0,11-4 0,-12 6 0,7-9 0,-7 10 0,8-11 0,0 3 0,4 0 0,-3 1 0,3 0 0,-4 2 0,0-2 0,0 4 0,0-4 0,-11 3 0,12-3 0,-20 3 0,25 1 0,-17 0 0,14-4 0,-2 3 0,0-7 0,3 3 0,4 0 0,2 0 0,7 5 0,5 4 0,-3-3 0,18 18 0,-2-8 0,21 22 0,-20-18 0,17 14 0,-31-19 0,39 26 0,-33-22 0,42 39 0,-39-38 0,27 34 0,-19-33 0,7 11 0,2 1 0,-1-6 0,7 6 0,-3-2 0,-18-14 0,35 16 0,-38-18 0,36 14 0,-34-17 0,30 21 0,-33-26 0,22 18 0,-26-22 0,20 12 0,-24-13 0,20 7 0,-16-5 0,13 5 0,-14-7 0,13 10 0,-16-14 0,12 9 0,-14-10 0,7 7 0,-7-3 0,2 4 0,-3-4 0,4 3 0,-3-4 0,6 1 0,-6 3 0,6-7 0,-10 7 0,10-7 0,-10 7 0,10-7 0,-10 6 0,10-2 0,-10 4 0,10-4 0,-6 3 0,7-3 0,-7 0 0,10 10 0,-5-8 0,14 10 0,-13-8 0,12 3 0,-17-2 0,5-1 0,-11-1 0,7-4 0,-10 5 0,14 0 0,-14 0 0,13 0 0,-13-1 0,10-3 0,-11 3 0,7-3 0,-3 0 0,-1-1 0,0-4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5T05:53:31.97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11325 46 24575,'0'32'0,"0"1"0,0 6 0,0 19-2807,0 5 2807,6 0 0,-5 14 0,7-10 0,-1 2 0,-6-21 0,0 4 0,5 26 0,1 12 0,-1-11 0,-5-26 0,0-1 0,2 32 0,1 13 0,-2-11 0,-1-24 0,-2 0 0,-1 29 0,-1 13 0,-1-10 0,-2-19 0,-2-2 0,2 10 0,-1 7 0,-1-13 0,-5 19 0,2-29 0,1-5 0,7-19-382,-14 38 382,12-46 160,-8 43-160,8-55 0,-1 32 0,6-35 1334,0 25-1334,0-23 1028,0 27-1028,0-28 667,0 24-667,0-24 0,0 20 0,0-21 0,0 21 0,0-20 0,0 33 0,0-30 0,6 51 0,-5-39 0,11 42 0,-11-36 0,5 28 0,-6-36 0,0 24 0,4-37 0,-3 20 0,2-21 0,-3 9 0,0-14 0,0 9 0,0-13 0,0 6 0,0-9 0,0 5 0,4-3 0,-3 3 0,3-5 0,-4 9 0,4-10 0,-3 16 0,3-16 0,-4 22 0,4-18 0,-3 25 0,7-19 0,-3 24 0,0-24 0,-2 27 0,-3-27 0,0 32 0,0-31 0,0 22 0,0-29 0,0 18 0,0-18 0,0 5 0,0-7 0,0 0 0,0 0 0,-4-1 0,3 5 0,-6-3 0,2 6 0,-16 6 0,9-3 0,-22 28 0,21-24 0,-23 41 0,22-31 0,-12 11 0,-2 1 0,2 2 0,-5 3 0,0-1 0,7-4 0,-7 3 0,0-1 0,13-14 0,-34 36 0,36-52 0,-17 28 0,17-28 0,-13 31 0,18-30 0,-14 27 0,15-29 0,-23 28 0,20-30 0,-27 34 0,27-31 0,-27 24 0,27-25 0,-39 20 0,36-19 0,-32 16 0,36-18 0,-17 9 0,14-17 0,-14 16 0,13-16 0,-24 14 0,12-10 0,-33 6 0,28-5 0,-33 8 0,42-13 0,-29 9 0,36-11 0,-23 4 0,23-1 0,-21 1 0,23 0 0,-18 0 0,21 0 0,-12-5 0,14 4 0,-11-7 0,14 7 0,-13-7 0,10 7 0,-4-7 0,2 3 0,3-4 0,0 0 0,0-4 0,0-1 0,0-8 0,0-13 0,-2-4 0,2-17 0,-3 6 0,-4-37 0,2 31 0,5-6 0,2-1 0,-1 7 0,5-16 0,1-1 0,2 11 0,0-19 0,0-2 0,0 2 0,0-4 0,0 1 0,0 3 0,0 7 0,0 3 0,0 14 0,0-13 0,0-3 0,0-7 0,0-3 0,0-2 0,0-14-2323,0-6 0,0 2 2323,0 12 0,-3 13 0,-1-13 0,1 10 0,3 22 0,-2-1 0,-6-28 0,-4-12 0,3 9 0,6 20 0,1-1 0,-8-17 0,-2-10 0,4 13 0,7 27 0,0-1 0,-7-26 0,-3-13 0,2 12 0,7 24 0,0 3 0,-10-46 0,0 6 0,4 24 0,5 12 0,-1 2 0,-7 6 0,9-52 0,-4 54 0,6-44 0,0 43 0,0-43 0,0 44 0,0-52 0,0 59 0,0-56 0,0 58 0,0-44 0,0 37 0,0-27 0,0 36 0,0-43 0,0 41 0,0-44 0,0 38 0,0-19 0,0 30 0,0-23 0,0 36 0,0-23 0,0 30 4646,-4-1-4646,3 4 0,-6 7 0,6 1 0,-7 8 0,-3 19 0,1-6 0,-19 35 0,9-22 0,-33 39 0,22-29 0,-1-3 0,-3 1 0,-11 13 0,-13 11 0,-4 1 0,-2-8 0,-1 10 0,3-5 0,19-30 0,3 10 0,0-3 0,-2-14 0,-31 34 0,31-44 0,-37 29 0,35-29 0,-26 9 0,40-15 0,-14-6 0,24 2 0,-28-2 0,27 0 0,-24-1 0,27-4 0,-15 4 0,18-3 0,-16 3 0,20-4 0,-13 4 0,15 1 0,-3 3 0,8 1 0,-2 0 0,6 0 0,-3 0 0,4 11 0,0-8 0,-4 20 0,3-16 0,-3 13 0,0-14 0,-1 21 0,0-19 0,-7 21 0,10-24 0,-10 18 0,11-15 0,-15 32 0,13-27 0,-17 41 0,13-30 0,-5 19 0,-1 4 0,4-4 0,-9 39 0,0 1 0,7-31 0,0 3 0,-2 12 0,0-14 0,-2-5 0,3 17 0,2-2 0,3-24 0,-3 15 0,-1 1 0,2-12 0,-3 7 0,1 0 0,4-14 0,1 53 0,6-51 0,0 50 0,0-62 0,0 31 0,0-44 0,0 27 0,0-28 0,0 24 0,0-28 0,0 19 0,0-24 0,-4 16 0,3-13 0,-2 10 0,-1-10 0,3 9 0,-3-13 0,4 6 0,-4-9 0,3 1 0,-3 0 0,4 0 0,-4 0 0,3-1 0,-3 1 0,4 0 0,0 0 0,0 0 0,-4-5 0,3 4 0,-3-3 0,0 4 0,3 0 0,-3-1 0,4 1 0,-4-4 0,3 3 0,-3-3 0,4 4 0,-4-4 0,-1 6 0,0-5 0,-3 11 0,3-7 0,-8 14 0,4-8 0,-12 17 0,10-14 0,-18 18 0,14-16 0,-23 20 0,17-20 0,-22 22 0,-6 5 0,-4 5-1631,7-8 0,-9 7 1,7-5 1630,11-12 0,1 1 0,-17 18 0,-6 9 0,4-8 0,8-12 0,-1 0 0,-12 15 0,-8 7 0,8-8 0,13-17 0,-1-1 0,-10 6 0,-7 4 0,11-7 0,-11 11 0,-6-4 0,4-4 0,29-17 0,-4 5 0,3-2 0,20-12 0,-21 17 0,29-26 0,-14 6 0,18-6 4892,-17 3-4892,17-8 0,-13 6 0,10-9 0,-11 10 0,10-7 0,-21 8 0,15-4 0,-17 8 0,19-7 0,-13 6 0,16-6 0,-21 7 0,21-8 0,-12 8 0,14-11 0,-3-2 0,4-9 0,-2-17 0,6 5 0,-1-19 0,3-22 0,0-6 0,2-17-1690,0 15 1,-1-16 0,0-3 0,1 14 1689,1 13 0,0-3 0,0-23 0,0-20 0,0-1 0,0 18 0,0 17 0,0 1 0,0-19 0,0-17 0,0 0 0,0 15 0,0 11 0,0 0 0,0 4 0,0-15 0,0-5 0,0 5 0,0 14 0,0-8 0,0 0 0,0 8 0,0-13 0,0-5 0,0 4 0,0 13 0,0-13 0,0 3 0,0 4 0,0-12 0,0 1 0,0 12 0,0-2 0,0 0 0,0 2 0,0-11 0,0 0 0,0 14 0,0 10 0,0 0 0,0-7 0,0-12 0,0 0 0,0 17-152,0 17 1,0 3 151,0-17 0,0-7 0,0 9 0,0-25 0,-4 5 0,-1 1 0,3 9 0,-2-9 0,-1 4 0,-1 29 0,6-3 0,-2 1 0,-9 11 0,9-26 0,-3 36 0,1-20 0,3 33 0,-7-22 0,7 22 6608,-3-22-6608,4 22 452,0-22-452,0 22 0,-4-26 0,3 29 0,-3-35 0,4 37 0,0-22 0,0 27 0,0-3 0,0 5 0,0 7 0,-4 5 0,3 10 0,-7 4 0,1 9 0,-4 10 0,-2 4 0,-7 40 0,5-33 0,-5 10 0,-1 2 0,3-11 0,-17 15 0,-2 0 0,8-14 0,-13 9 0,-2-2 0,15-19 0,-31 37 0,39-53 0,-34 23 0,31-25 0,-34 13 0,40-18 0,-40 17 0,38-20 0,-48 22 0,44-23 0,-52 21 0,50-20 0,-36 19 0,41-21 0,-16 15 0,21-15 0,-13 15 0,18-14 0,-9 9 0,14-10 0,-6 3 0,11-5 0,-3 1 0,0-4 0,3 3 0,-7-3 0,7 4 0,-7-5 0,7 4 0,-3-3 0,0 4 0,3 0 0,-3 0 0,4-1 0,0 1 0,0 0 0,0 0 0,0 11 0,0-8 0,0 20 0,0-20 0,0 24 0,0-23 0,-4 35 0,-1-30 0,-4 35 0,5-31 0,-6 45 0,8-41 0,-15 61 0,14-51 0,-18 52 0,18-52 0,-10 51 0,12-61 0,-15 68 0,13-66 0,-12 57 0,14-61 0,-3 53 0,4-50 0,0 59 0,0-60 0,0 61 0,0-52 0,0 45 0,-6-37 0,1 25 0,-2-35 0,-1 20 0,7-33 0,-9 35 0,5-32 0,-7 45 0,0-35 0,-1 37 0,6-27 0,-6 27 0,5-27 0,-13 35 0,12-34 0,-11 25 0,18-38 0,-12 23 0,9-31 0,-6 24 0,6-32 0,-3 17 0,7-20 0,-3 13 0,4-16 0,0 12 0,0-10 0,-3 13 0,2-13 0,-3 9 0,4-10 0,-4 7 0,3-7 0,-3 2 0,4-3 0,-4-4 0,3 3 0,-3-3 0,4 3 0,0 1 0,-4-4 0,3 3 0,-7-3 0,7 4 0,-3-1 0,4 1 0,0 0 0,-4 8 0,3-7 0,-3 15 0,4-15 0,0 19 0,0-17 0,-4 20 0,3-20 0,-3 8 0,4-11 0,0 0 0,0-1 0,0 1 0,0 0 0,0 0 0,0 0 0,0-1 0,0 1 0,-4-4 0,3 3 0,-3-3 0,4 4 0,-4-1 0,3 1 0,-3 0 0,0 0 0,3 0 0,-3-1 0,0 1 0,3 0 0,-6-4 0,6 3 0,-7-3 0,3 3 0,-4 1 0,0-4 0,0 7 0,0-6 0,-4 10 0,-1-6 0,-11 10 0,5-5 0,-31 12 0,27-8 0,-44 14 0,35-15 0,-36 21 0,36-21 0,-24 15 0,35-18 0,-27 13 0,31-12 0,-26 13 0,31-14 0,-27 9 0,23-13 0,-37 29 0,30-22 0,-48 46 0,47-43 0,-38 26 0,41-36 0,-15 10 0,22-12 0,-6 4 0,11-4 0,-6-4 0,6-1 0,-7 0 0,7-3 0,-3 3 0,8-1 0,-3-2 0,3 7 0,-4-7 0,4 7 0,-2-7 0,-2 7 0,-1-7 0,-3 3 0,0 4 0,3-7 0,-22 15 0,18-14 0,-27 14 0,26-14 0,-27 13 0,25-13 0,-28 18 0,32-17 0,-23 16 0,24-13 0,-20 11 0,6 0 0,-44 17 0,32-9 0,-47 19 0,61-23 0,-44 18 0,44-23 0,-35 14 0,42-19 0,-24 9 0,29-10 0,-8 3 0,11-9 0,0 4 0,0-7 0,0 3 0,4-8 0,-3 3 0,3-15 0,-4 9 0,-8-21 0,7 16 0,-11-13 0,15 15 0,-10-6 0,10 10 0,-3-6 0,1 11 0,3-7 0,-4 7 0,4-7 0,-2 7 0,2-7 0,-4 7 0,-4-7 0,3 7 0,-3-11 0,4 10 0,4-10 0,-3 11 0,-1-3 0,0 1 0,-25-8 0,6-1 0,-44-15 0,27 6 0,-4 1 0,-1-2 0,3-6 0,-7-2 0,0-1 0,6-1 0,3 1 0,2 1 0,14 9 0,-15-20 0,33 30 0,-10-18 0,11 22 0,-6-17 0,10 17 0,-14-13 0,17 10 0,-17-11 0,14 10 0,-15-14 0,11 18 0,-15-16 0,14 16 0,-14-18 0,14 14 0,-17-14 0,16 14 0,-17-17 0,14 16 0,-10-13 0,10 15 0,-10-10 0,14 9 0,-14-14 0,15 14 0,-19-14 0,17 18 0,-21-16 0,22 12 0,-22-15 0,21 15 0,-20-13 0,20 17 0,-17-17 0,18 13 0,-21-18 0,19 17 0,-28-16 0,25 17 0,-22-14 0,19 18 0,-19-16 0,17 16 0,-16-14 0,21 11 0,-20-11 0,23 10 0,-20-10 0,22 16 0,-9-11 0,10 14 0,1-10 0,1 11 0,7-7 0,-7 7 0,7-11 0,-3 6 0,4-15 0,4 10 0,13-21 0,-6 19 0,21-27 0,-16 23 0,29-28 0,-22 27 0,39-20 0,-38 22 0,34-11 0,-27 16 0,20-13 0,-20 17 0,37-27 0,-42 21 0,38-17 0,-44 24 0,13-10 0,-18 14 0,6-10 0,-12 7 0,8-8 0,-7 4 0,2 0 0,-3 5 0,0 4 0,0-4 0,0-1 0,-1-4 0,5 0 0,-3 0 0,6-4 0,-6 7 0,11-10 0,-11 14 0,15-13 0,-14 9 0,21-11 0,-19 7 0,15-3 0,-18 8 0,2-3 0,-7 3 0,3 0 0,-7-3 0,7 7 0,-3-3 0,0 0 0,3 3 0,-8-2 0,4 3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5T05:56:39.76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1575 24575,'13'0'0,"4"-4"0,-3 3 0,20-16 0,6-6 0,43-30 0,-20 9 0,-8 5 0,-2 1 0,-8 5 0,7-9 0,-3 0 0,-22 16 0,15-11 0,-2 1 0,-16 17 0,25-33 0,-26 25 0,28-28 0,-14 19 0,6 8 0,1 3 0,-6 4 0,47-14 0,-65 25 0,33-16 0,-36 14 0,20-17 0,-18 14 0,15-10 0,-19 14 0,6-5 0,-12 11 0,-1 0 0,5 5 0,1 5 0,-1 4 0,12 15 0,-13-11 0,20 31 0,-16-27 0,17 32 0,-18-27 0,33 34 0,-9-13 0,0-8 0,3-1 0,32 20 0,-17-17 0,-1-2 0,13 4 0,-14-3 0,-2 0 0,12 1 0,-14-5 0,1 0 0,14 5 0,-15-13 0,-3-1 0,-3-2 0,33 7 0,-45-19 0,33 10 0,-43-17 0,45 6 0,-44-8 0,34 0 0,-36 0 0,23 0 0,-25 0 0,21-4 0,-20-1 0,32-23 0,-30 14 0,14-19 0,2-2 0,-3 9 0,34-39 0,7-5-1638,1 19 1638,-22 9 0,12-11 0,1-1 0,-8 9-951,-3 7 0,1-1 951,9-10 0,13-11 0,1 0 0,-12 9 0,-1 3 0,-1 1 0,-2-2 0,11-7 0,-1 1 0,-11 9 0,-2 8 0,-2 3 0,16-14 0,8-5 0,-14 9 0,7 1 0,2 0 0,-7 3 0,-35 19-244,33-12 244,-54 28 0,11-6 0,-22 15 1452,6-6-1452,-11 11 2037,14 24-2037,-12-13 0,23 48 0,-23-34 0,15 19 0,1 4 0,-7-4 0,11 12 0,2-1 0,-2-15 0,3 2 0,1-2 0,-1-13 0,26 37 0,-30-49 0,19 22 0,-22-30 295,22 13-295,-19-21 0,36 9 0,-34-15 0,34 7 0,-36-7 0,44 3 0,-31-4 0,62-6 0,-31 4-2512,17-13 1,5-3 2511,-30 10 0,3-2 0,25-8 0,11-4 0,-8 0 0,-16 2 0,2-1 0,-2 4 0,11 0 0,-1-1 0,-13 1 0,-5-3 0,0 1 0,27-3 0,12 0 0,-15 3 0,-35 6 0,-2 0 0,22-4 0,9-1 0,-12 3 0,5-5 0,6 3 0,-1-3 0,-10-8 0,14 0 0,-1 1 0,-18-4 0,1 6 0,-9 2 0,-34 12 0,27-16 0,-32 16 5023,18-13-5023,-16 17 0,41-17 0,-27 15 0,62-10 0,-49 6 0,50 0 0,-63 2 0,43 0 0,-45 6 0,24-2 0,-31 2 0,2-4 0,-18 4 0,2 1 0,-7 12 0,-1-3 0,2 21 0,-5 19 0,3 37 0,-2 8 0,-5-37 0,-3 4-1696,0 18 0,-1 17 0,0 2 0,1-13 1696,-1-4 0,-1 4 0,-1-3 0,-2 15 0,-1 7 0,1-5 0,4-12-740,4-10 0,2-9 0,-1 10 740,-2 1 0,-1 12 0,0 5 0,0 1 0,0-7 0,3-11 0,1-1 0,1-11 0,1 11 0,-1 0 0,0 12 0,0 6 0,0 1 0,0-6 0,0-12 0,0 6 0,0-11 0,0 10 0,0-4 0,0 11 0,0 6 0,0 0 0,0-6 0,0-11 0,0 5 0,0-11 0,0 10 0,0 3 0,0 13 0,0 2 0,0-5 0,0-14 0,0 10 0,0 0 0,0-13 0,0 13 0,0 5 0,0-5 0,0-14 0,0 9 0,0 0 0,0-12 0,0 14 0,0 4 0,0-5 0,0-14 0,0 7 0,0-3 0,0 2 0,0 13 0,0-2 0,0-13 0,0-10 0,0-1 0,0 27 0,0 13 0,0-13 0,0-28 0,0-2 0,0 15 0,0 8 0,0-11 0,0 23 0,0-12 0,0-3 0,0-10 0,0 4 0,0 0 0,0-5-493,0-15 1,0-3 492,0-10 0,0 3 0,0-18 5196,0 8-5196,0-13 3035,0 25-3035,0-27 1758,0 21-1758,0-20 0,0 16 0,0-22 0,0 18 0,0-22 0,0 29 0,0-26 0,0 34 0,4-30 0,-3 27 0,2-29 0,1 9 0,-3-17 0,-1-7 0,-1-10 0,-7-2 0,7-5 0,-3 7 0,4 0 0,0 0 0,-4 0 0,3-4 0,-3 3 0,1-6 0,2 6 0,-3-3 0,0 4 0,3 0 0,-7 0 0,7 0 0,-11-12 0,10 10 0,-20-39 0,15 30 0,-29-48 0,15 34 0,-29-46 0,21 35 0,-10-21 0,-3-3 0,-10 2 0,7-3 0,-1 3 0,-6 17 0,-16-22 0,34 45 0,-24-26 0,36 36 0,-19-28 0,25 33 0,-13-25 0,18 25 0,-13-16 0,13 17 0,-10-14 0,11 14 0,-3-6 0,8 8 0,-3 4 0,7-2 0,-3-2 0,0-1 0,0-19 0,-1 12 0,1-36 0,4 20 0,0-45 0,0 42 0,0-60 0,5 58 0,-4-23 0,0-5 0,4-6 0,0-21 0,0-4-322,-5 47 1,2 0 321,3-18 0,3-9 0,-3 13 0,-3-13 0,1 8 0,1-13 0,-1 12 0,-3-16 0,0-10 0,0 4 0,0 35 0,0-21 0,0 57 0,0-21 0,0 27 643,-4-18-643,3 21 0,-7-24 0,3 19 0,-4-21 0,4 23 0,-3-22 0,3 24 0,-4-27 0,4 23 0,-3-20 0,7 17 0,-7-13 0,7 17 0,-7-21 0,7 21 0,-3-26 0,0 21 0,3-29 0,-2 31 0,-1-31 0,3 37 0,-3-20 0,4 23 0,-4-15 0,3 14 0,-7-6 0,7 8 0,-3-4 0,4 3 0,0-2 0,-4 7 0,3-3 0,-3 3 0,4-4 0,0 0 0,0 0 0,-4-4 0,-1-5 0,0 4 0,-3-11 0,7 14 0,-3-6 0,4 8 0,0 0 0,-4 4 0,3-2 0,-7 6 0,7-7 0,-7 7 0,3-7 0,-7-1 0,-46-20 0,20 10 0,-26-7 0,-20-6 0,10 6-719,-21-4 719,16 4 0,-12-5 0,15 6 0,5 5 0,10 3 0,4 1 0,12 1 0,-26-2 0,44 7 0,-13-3 0,28 7 0,-17-10 0,18 10 719,-21-11-719,19 7 0,-28-11 0,29 11 0,-33-11 0,32 11 0,-32-15 0,28 9 0,-28-17 0,27 13 0,-51-42 0,46 35 0,-43-39 0,49 49 0,-19-19 0,24 24 0,-13-13 0,19 15 0,-9-3 0,13 4 0,-14 1 0,14-1 0,-10 0 0,7 0 0,-8 0 0,7 0 0,-17-4 0,15 3 0,-29-7 0,20 11 0,-24-9 0,24 13 0,-15-14 0,21 14 0,-6-6 0,12 4 0,-3 3 0,7-7 0,-3 11 0,4 6 0,0 15 0,0 9 0,0 21 0,0 4 0,0-1 0,0 25 0,0 23 0,0-13-893,0-33 1,0 1 892,1 17 0,-1 17 0,1 1 0,-3-15 0,-3-5 0,-1-1 0,5-1 0,1 10 0,0 0 0,-2-12 0,-3-6 0,-1-1 0,5 28 0,1 11 0,1-12 0,-1-28 0,0-1 0,0 19 0,0 9 0,0-9 0,0-20 0,0-3 0,2 35 0,0-6 0,-1-17 0,6-10 0,1-5 0,-1-17-630,9 38 630,-5-46-25,-2 18 25,-2-18 0,-3 16 0,-4-24 0,6 34 0,-5-33 0,10 41 0,-3-31 0,8 54 0,-8-49 0,8 47 0,-15-52 0,11 37 0,-11-36 0,10 52 0,-3-48 0,-3 23 0,2 5 0,10 5 0,-11-9 0,0-1 0,4 3 0,1 14 0,-9-45 1722,6 16-1722,-8-34 690,0 18-690,0-22 28,0 22-28,0-22 0,0 10 0,0-12 0,0-1 0,0 1 0,0 0 0,0 0 0,-4 11 0,3-8 0,-7 24 0,3-19 0,-4 24 0,1-21 0,-1 14 0,4-20 0,1 3 0,0-12 0,3 3 0,-7-7 0,3 2 0,-8-3 0,3 0 0,-7 0 0,-21-23 0,14 9 0,-16-16 0,-2-5 0,-4-11 0,-23-12 0,-5-3 0,37 25 0,-3-1 0,-24-16 0,-12-7 0,13 10-738,1-7 738,1 6 0,-13-8 0,11 11 0,-3 4 0,0-1 0,-13-9 0,8 8 0,19 19 0,1 1 0,-20-13 0,-8-6 0,12 9 0,-10 0 0,16 1 0,8 4 0,27 18 0,-3-4 0,23 9 0,-6 3 0,11-4 738,-3 0-738,1 0 0,2 0 0,-3-8 0,0 3 0,-1-24 0,0 7 0,-3-39 0,7 34 0,-9-51 0,9 51 0,-8-11 0,0-4 0,6-16 0,-5-16 0,-1-3 0,8 6 0,-6-13 0,-1 3 0,-4 18 0,4-4 0,-1 1 0,-1 13 0,3-4 0,2 7 0,4 30 0,-11-67 0,11 69 0,-9-58 0,5 59 0,-4-40 0,4 35 0,-3-30 0,3 27 0,-4-34 0,4 48 0,-7-38 0,10 45 0,-9-36 0,6 32 0,-6-42 0,6 35 0,-5-42 0,9 42 0,-7-42 0,3 42 0,0-31 0,-3 34 0,3-16 0,0 21 0,1-9 0,4 15 0,-4-2 0,-1 3 0,-4 4 0,-3-3 0,-2 7 0,-29-17 0,10 9 0,-19-7 0,-5-4 0,-15-9-2708,-20-2 0,-5 0 2708,47 13 0,-1-1 0,-17-6 0,-8-4 0,11 6 0,-11-2 0,-4-9 0,5 2 0,35 16 0,-41-22 0,64 23 0,-23-10 0,23 10 0,-13-10 0,17 18 5416,-12-16-5416,13 16 0,-24-18 0,23 14 0,-28-14 0,28 14 0,-19-13 0,21 17 0,-6-9 0,12 11 0,-7 0 0,10-3 0,-10 7 0,7-3 0,-3 0 0,3-1 0,-3 0 0,7-3 0,-7 7 0,3-7 0,-8 4 0,-13-9 0,10 3 0,-29-7 0,28 7 0,-33-7 0,33 7 0,-28-6 0,33 6 0,-29-3 0,28 8 0,-19-7 0,25 6 0,-9-3 0,11 5 0,-4 8 0,0 1 0,0 4 0,-5 21 0,7-3 0,-12 45 0,17-8 0,-15 6 0,0 2 0,11 4 0,-7-12 0,-5 10 0,4-10 0,0 16 0,2 15 0,1-2 0,-4-22 0,13 4 0,2-3 0,-6-20 0,3 10 0,1 3 0,0 1 0,-1-14 0,0 0 0,3 12 0,0-5 0,0-1 0,0-5 0,0 17 0,0 4 0,0-3 0,0-6 0,0 0 0,0 1 0,0 33 0,0-35 0,0-3 0,0 0 0,0 1 0,0 12 0,0-4 0,0-27 0,0 20 0,0 1 0,0-17 0,0 32 0,0 6 0,0-5-1560,0-15 0,0 10 0,0-8 1560,0 29 0,3-29 0,1 9 0,1-11 0,3 17-1163,0-2 0,0-4 1163,-1-31-433,5 25 433,-10-39 0,6 6 0,-4-26 3863,0 12-3863,1-16 2918,3 9-2918,-7-7 658,3 0-658,0 0 0,-3 4 0,7-4 0,-3 8 0,0-7 0,6 14 0,-9-12 0,14 24 0,-10-23 0,6 19 0,-7-17 0,7 18 0,-10-17 0,14 24 0,-14-27 0,9 16 0,-10-20 0,7 4 0,-7-4 0,3 0 0,-8-1 0,-1-3 0,-4-1 0,-4-8 0,0-5 0,-40-40 0,26 23 0,-22-23 0,-3-4 0,2 4 0,-3-2 0,-3-1 0,-10-13 0,0 13 0,0 0 0,30 17 0,-3 1 0,-27-7 0,-14-2 0,13 6 0,-9-10 0,-5 10 0,7 7 0,43 19 0,-7-10 0,24 14 0,-15-13 0,17 14 0,-17-7 0,19 4 0,-11 0 0,11 0 0,-19 1 0,12 3 0,-24-7 0,11 10 0,-27-12 0,14 7 0,-27-4 0,36 0 0,-34 2 0,44 4 0,-30-3 0,33 7 0,-17-7 0,23 7 0,-6-3 0,16 0 0,-3-1 0,-1-3 0,3-1 0,-10-8 0,10 6 0,-10-14 0,10 14 0,-6-13 0,7 13 0,-4-18 0,4 17 0,-7-24 0,10 23 0,-10-16 0,7 19 0,-4-11 0,4 11 0,-2-19 0,2 17 0,-4-24 0,0 19 0,0-38 0,4 31 0,1-52 0,4 50 0,0-59 0,0 49 0,0-17 0,0-2 0,0 5 0,-4-17 0,-1-3 0,2-2 0,0-12 0,-3-2-444,-3-10 444,8 0 0,0 2 0,-8 18 0,8-17 0,2 3 0,-1 33 0,0-21 0,0 2 0,0 26 0,0-50 0,0 67 0,0-44 0,0 50 0,0-50 0,0 43 0,-4-36 0,3 37 0,-7-34 0,7 44 0,-3-31 0,4 34 0,0-25 0,0 23 0,-4-27 0,-3 18 0,-8-30 0,7 27 0,-10-20 0,16 33 444,-10-28-444,7 30 0,-4-25 0,5 32 0,-4-21 0,7 21 0,-7-24 0,3 23 0,-4-31 0,-2 17 0,2-34 0,2 27 0,-1-51 0,7 47 0,-3-49 0,4 44 0,0-18 0,0 30 0,0-18 0,0 31 0,0-19 0,0 27 0,0-7 0,0 8 0,0 4 0,0 1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15:29:17.71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657 1 24575,'-9'9'0,"4"0"0,-3 3 0,7 2 0,-9 14 0,3 56 0,0-12-2262,2-7 1,0 12 0,0-8 2261,-1-17 0,0 3 0,1 13 0,-1 16 0,0 0 0,0-12-402,0-4 0,0 0 402,0 8 0,0 13 0,0 1 0,1-12 0,4-2 0,0-2 0,-3 21 0,-1 10 0,2-11 0,3-22 0,0 2 0,0 6 0,0 15 0,0 0 0,0-15 0,0-7 0,0-1 0,0 4 0,0 13 0,0-1 0,0-15 0,0-12 0,0-1 0,0 32 0,0 14 0,0-10-822,0-20 1,0 3 821,1-7 0,-1 14 0,1 5 0,-1-4 0,-2-12 0,-3 19 0,-2 1 0,4-16 0,1 13 0,-1 4 0,0-5 0,-2-14 0,-8 14 0,-1-2 0,7-5 0,1 12 0,1-2 0,-2-16 0,-5-12 0,1-1 0,4 21 0,1 18 0,1 1 0,0-15-878,-1-7 0,0 3 878,3-1 0,0 17 0,1 7 0,0-4 0,1-14 490,0-11 0,1-10 0,1 13-490,-1-7 0,0 13 0,0 7 0,0 4 0,0-1 0,0-6 0,0-11-635,0 2 0,0-10 1,0 1-1,0 13 635,0-5 0,0 12 0,0 8 0,0 5 0,0-1 0,0-3 0,0-8 0,0-11 0,0 8 0,1-13 0,-1 0 0,-1 12 0,-1-12 0,-1 9 0,-1 8 0,-1 2 0,1-1 0,0-4 0,0-8 0,2-11 0,0 21 0,1-15 0,-3 9 0,-4 3 0,-3 13 0,-1 2 0,1-6 0,4-17 0,4 4 0,1-3 0,-3 1 0,-1 13 0,0-1 0,2-15 0,4-14 0,0-1 0,0 4 0,0 13 0,0-4 0,0-16 0,0 16-241,0 14 1,0-5 240,0-38 0,8 38 0,3 5 0,3-14 0,9 14 0,4-1 0,2-22 212,-2-11 0,0-6-212,-6-20 1949,15 46-1949,-25-56 3884,16 32-3884,-16-37 3062,9 25-3062,-10-25 0,9 38 0,-9-38 2155,1 33-2155,-7-42 975,-4 29-975,0-28 88,4 15-88,-3-18 0,7-1 0,-3-5 0,4-4 0,-1 0 0,1 0 0,0 0 0,0 0 0,0 0 0,8-4 0,-6-1 0,33-16 0,-24 9 0,55-23 0,-20 18 0,13-5 0,3 2 0,6 6 0,15-4 0,1 0-612,-16 5 612,6 1 0,20-2 0,-2 2-2194,-16 3 0,-2 1 1,2 1 2193,10-1 0,1 0 0,-2 1-542,-13 3 0,-3 2 1,3-1 541,18-1 0,4-1 0,-7 1-936,-4 3 0,5-1 936,-10-4 0,16-2 0,6-2 0,-5 1 0,-13 3-524,-10 3 0,-11 2 0,12-1 524,-3-3 0,12-2 0,6-1 0,1 0 0,-6 1 0,-11 1 0,7 0 0,-10 1 0,13-1 0,-11 0 0,12 0 0,7 0 0,4-1 0,0 0 0,-2 0 0,-7 1 0,-4 0 0,-4 0 0,-1 0 0,-1 1 0,1-1 0,1 0 0,6-1 0,0-1 0,2 0 0,-1 0 0,1 1 0,-1 0 0,2 1 0,1 1 0,1 0 0,-3 0 0,-3 0 0,-5-1-325,7-2 1,-7 0 0,-1-1-1,10 2 325,-16 3 0,7 1 0,4 1 0,2 0 0,-2 0 0,-2 0 0,-6-1-282,5 0 1,-5 0-1,-2 0 1,0 0 0,2 1 281,10 1 0,2 1 0,0 0 0,1 1 0,-1-1 0,1 0 0,1 0 0,-1 0 0,-3 0 0,-6 0-144,11 0 0,-7 0 0,14 0 144,-17 0 0,12 0 0,8 0 0,3 0 0,-3 0 0,-6 0 0,-13 0 0,-3 0 0,-12 1 0,0-1 0,12-1 0,1-1 0,11-1 0,8-1 0,1-1 0,-2 0 0,-8 1 0,-12-1 0,17-1 0,-15 0 0,14-3 0,-17 0 0,11-2 0,7-2 0,3-1 0,-1 1 0,-5 0 0,-9 2 0,15 0 0,-8 2 0,-3 0 0,3-1 0,-6-1 0,4-1 0,-1 0 0,-3 1 0,-6 1 0,15 0 0,-7 2 0,-4 2 0,-11 4 0,-3 2 0,-5-1 587,4-4 1,5-1-588,-1 5 0,12 1 0,0 0 0,-11 1 967,-2-1 1,3 0-968,-7 0 0,14 0 0,4 0 0,-3 0 0,-11 0 556,17 0 1,3 0-557,-12 0 0,15 0 0,6 0 0,-5 0 0,-14 0 0,-13 0 0,-10 0 0,10 0 0,14 0 0,14 0 0,5 0 0,-2 0 0,-10 0 0,6 0 0,-8 0 0,2 0 0,-15 0 0,1 0 0,0 0 0,1 0 0,4 0 0,3 0 0,-5 0 0,-11 0 325,-3 0 0,-2 0-325,12 0 0,9 0 0,4 0 0,-10 0 0,3-1 0,2 1 0,-1 1 0,-4 2 0,-2 1 0,3 0 0,5-1-440,-10-2 0,5-1 0,3-1 0,1 1 0,-1 1 0,-3 1 440,6 2 0,-2 2 0,0 1 0,-3-1 0,-2-2-345,3-2 0,-3-1 1,-1-1-1,5 1 345,0 1 0,6 1 0,1 0 0,-3 0 0,-7-1 0,8-1 0,-8-2 0,11 1 0,-8 0 0,13-1 0,5 1 0,1-1 0,-5 2 0,-11 0 0,-7 2 0,-9 1 0,0 0 0,10-1 0,1-1 0,11-2 0,6 0 0,2 0 0,-2 0 0,-7 1 0,-12 0 0,18 4 0,-13 0 0,13-1 0,-22-2 0,11-2 0,6 0 0,2 0 0,-3-1 0,-7 1 0,-12-1 0,11 1 0,-13 0 0,11 0 0,-2 0 0,12 0 0,7 0 0,-1 0 0,-6 0 0,-13 0 0,1 0 0,-12 0 0,11 0 0,-1 0 0,11 0 0,7 0 0,0 0 0,-7 0 0,-13 0 0,-1 0 0,-11 0 0,9 0 0,8 0 0,13 0 0,3 0 0,-6 0 0,-16 0 0,2 0 0,-3 0 0,21 0 0,10 0 0,-17 0 0,-38 0 0,-2 0-66,47 0 0,-8 0 66,-36 0 843,3 0 1,-2 0-844,-21 0 3710,26 0-3710,-41 0 4563,22 0-4563,-28 0 3147,17-4-3147,-18 3 1570,14-3-1570,-15 0 0,19-1 0,-17 0 0,21 1 0,-18 4 0,23 0 0,-21 0 0,15 0 0,-21 0 0,10 0 0,-11 0 0,3 0 0,-4 0 0,-4-4 0,2 3 0,-6-7 0,7-1 0,-7-1 0,7-19 0,-7 12 0,3-38 0,-4 21 0,0-27 0,0-7 0,0-9-2257,0-10 0,0-20 0,0 13 2257,0 34 0,0 0 0,0-11 0,0-13 0,0 0 0,0 16-251,1 16 1,-2 2 250,-1-24 0,-2-11 0,1 13 0,1-10 0,-6-12 0,1 1 0,5 21 0,-5-22 0,-1-4 0,6 48 0,2-2-1452,-3-32 1,0-14 0,-1 10 1451,-2 23 0,1-1 0,3-10 0,3-14 0,-1-1 0,-2 15 0,-3 8 0,-1 0 0,4-15 0,2-16 0,1-1 0,0 17 0,-1 13 0,0-1 0,0-13 0,0-17 0,0 0 0,0 17 0,0 16 0,0 0 0,0-8 0,0-14 0,0 1 0,0 16 0,0 17 0,0 0-906,0-35 0,0-16 0,0 16 906,0 37 0,0 1 226,0-26 1,0-13 0,0 13-227,0 28 0,0 0-391,0-17 0,0-9 1,0 11 390,0-11 0,4-18 0,1 4 0,-3 34 748,3-15 1,0-2-749,-5 6 0,0 12 0,0-2 0,0-29 0,0 29 0,0 2 0,0-12 1005,-3 13 0,0 1-1005,1 6 1074,-3-7 1,-1 1-1075,4 15 0,-6-19 0,-1 1 0,6 26 1064,-9-22 1,1 1-1065,8 25 0,-13-61 0,15 62 0,-15-62 0,9 61 0,-15-61 0,10 52 0,-15-54 0,11 44 0,-4-29 0,-1-6 0,-1 0 0,8 14 0,-2-10 0,1 11 0,-5-11 0,-2-18 0,0 3 0,4 34 0,-2-25 0,3-2 0,8 13 0,-7-4 0,-1-1 0,3-15 0,0 25 0,-4-10 0,2 11 0,-5-20 0,8 20 0,-2-9 0,2 11 0,-6-8 0,0-5 0,0 1 0,-1 3 0,2 7 0,2 3 0,1 15 0,3-2 0,1 1 0,3 3 0,-4-5 0,2 2 0,7 10 0,-6-19 0,-3 0 0,4 17 0,1-23 0,-1 0 0,-2 24 0,5-56 0,-5 62 1955,4-37-1955,0 37 0,-2-35 0,3 45 1874,-5-35-1874,5 37 1539,-3-24-1539,7 25 1028,-7-24-1028,7 27 577,-7-31-577,7 35 78,-3-27-78,0 25 0,3-10 0,-3 12 0,4 1 0,-4 4 0,3-4 0,-3 3 0,4-7 0,0 7 0,0-3 0,0 4 0,0 0 0,0 0 0,0 0 0,-4 0 0,3 0 0,-3 0 0,4 0 0,0 0 0,0 0 0,0 0 0,0 0 0,0 0 0,0 0 0,0 0 0,-4 4 0,3-3 0,-7 7 0,-1-3 0,-8 4 0,-12 0 0,-59 0 0,35 0 0,-29 0 0,-4 0 0,9 0 0,11 0 0,-11 0 0,10 0 0,-14 0 0,17-1 0,-11 0 0,9 3-541,-31 9 541,0-2 0,-3 0 0,42-1 0,0-1 0,-38 1 0,0-1-465,38-1 1,0-1 464,-11-1 0,-7 0 0,5 0-675,1 3 1,-1 0 674,-17 0 0,-10-1 0,9-1 0,15-3 0,-2-1 0,-5 1 0,-15 0 0,2 1 0,14-1 0,9-2 0,2 0 0,-4 0 0,-13 0 0,4 0 0,16 0 0,-16 0 0,15-1 0,-10 1 0,14 1 0,5 5 0,-26-6 0,0 1 0,32 5 0,-32-5 0,0-2 0,26 1 0,-5 0 0,-14 0 0,10 0 0,-15 0 0,12 0 0,-19 0 0,-2 0 0,15 0-835,14 0 0,-2 0 835,-22 0 0,-19 0 0,-1 0 0,18 0 0,20 0 0,1 0 0,-17 0 0,-15 0 0,-3 0 0,14 0-868,-1-1 1,-1 2 867,15 0 0,-12 2 0,-5 0 0,5 0 0,11-1 0,-16 0 0,0 0 0,14-1 0,-13 2 0,-4-1 0,4 1 0,15 0 0,-6 3 0,-1-1 0,10-3 0,-14-2 0,-4 0 0,4 0 0,14 1 0,-7 5 0,0-1 0,-2-3 0,-16-2 0,-7 0 0,5-1 0,17 0 0,-7 1 0,1 0 0,11 0 0,-13 0 0,-4 0 0,5 0 0,15 0 0,-2 0 0,4 0 0,-11 0 0,-7 0 0,10 0 0,23 0 0,0 0 0,-11 0 0,-8 0 0,12 0 0,-18 0 0,18 0 0,-11 0 0,11 0 0,-12 0 0,5 0 0,-12 0 0,9 0 0,22 0 0,-1 0 0,-15 0 0,-15 0 0,0 0 0,14 0 0,13 0 0,-2 0 0,-14 0 0,-16 0 0,0 0 0,14 0 0,10 0 0,-1 0 0,-10 0 0,-14 0 0,-1 0 0,15 0 0,7 0 0,2 0 0,-26 0 0,-12-1 0,13 2 0,31 5 0,1 0 0,-21-3 0,-11 0 0,10 3 0,19 5 0,0 1 0,-24-7 0,-11-2 0,13 0 0,32 2 0,0-1 0,-20-2 0,-16-2 0,-1-1 0,15 0 0,15 1 0,0 0 0,-18 0 0,-15 0 0,-2 0 0,15 0 0,4 0 0,1 0 0,-2 0 0,-13 0 0,-1 0 0,11 0 0,-7 0 0,-1 0 0,1 0 0,-14 0 0,1 0 0,16 0 0,13 0 0,1 0 0,-10 0 0,-16 0 0,1 0 0,18 0 0,21 0 0,1 0 0,-37 0 0,-15 0 0,16 0 0,38 0 0,0 0 0,-16 0 0,-15 0 0,0 0 0,14 0 0,12 0 0,0 0 0,-33 0 0,-15 0 0,16 0 0,38 0 0,2 0 0,-18 0 0,-8 0 0,9 0 0,-30 0 0,30 0 0,-10 0 0,9 0 0,18 0 0,-1 0 0,-17 0 0,-8 0 0,8 0 0,-28 0 0,9 0 0,1 0 0,-6 0 0,20 0 0,-11 0 0,9 0 0,19 0 0,-1 0 0,-34 0 0,-15 0 0,13 0 0,29 0 0,0 0 0,-31 0 0,-13 0 0,13 0 0,29 0 0,0 0 0,-29 0 0,-12 0 0,16 0 0,37 0 0,0 0 0,-20 0 0,-15 0 0,-2 0 0,12 0 0,-1 0 0,-2 0 0,-5 0 0,-16 0 0,1 0 0,13 0 0,1 0 0,-1 0 0,11 0 0,-13 0 0,-5 0 0,5 0 0,13 0 0,-10 0 0,0 0 0,7 0 0,-14 0 0,-5 0 0,4 0 0,15 0 0,-10 0 0,0 0 0,16 0 0,-13 0 0,-4 0 0,4 0 0,10 0 0,7 0 0,7 0 0,-8 0 0,-8 0 0,-12 0 0,-4 0 0,4 0 0,11 0 0,9 0 0,9 0 0,-8 0 0,-7 0 0,-11 0 0,-3 0 0,5 0 0,11 0 0,-15 0 0,1 0 0,5 0 0,-11 0 0,1 0 0,14 0 0,4 0 0,1 0 0,2 0 0,-12 0 0,1 0 0,15 0 0,12 0 0,3 0 0,-49 0 0,11 0 0,46 0 524,-21 0-524,40 0 1129,-14 0-1129,28 0 1662,-23 0-1662,24 0 2673,-25 0-2673,20 0 236,-33 0-236,31 0 0,-30 0 0,36 0 0,-24 0 0,25 0 0,-17 0 0,18 0 0,-6 0 0,12 0 0,1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15:30:46.72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24575,'9'9'0,"0"-4"0,0-1 0,3 0 0,6-3 0,1 7 0,19-7 0,-7 9 0,57-3 0,-38 0 0,20 2 0,2 0 0,-9-1 0,-4 2 0,0-1 0,10-2 0,10-1 0,-1-6 0,3 0 0,-2 0 0,-16 0 0,-8 3 0,1 0 0,16-2 0,-8 6 0,13 3 0,-9-3 0,-16-4 0,2-1-1921,31 6 0,13 4 0,-13-4 1921,-32-7 0,0 0 0,31 4 0,15 3 0,-12-1 0,-25 0 0,1 1 0,8-2 0,13 1 0,1 0 0,-11-1 0,3 1 0,1 1 0,4 0 0,12 2 0,1 0 0,-13-3 0,-6-5 0,3 1 0,-4 4 0,16 3 0,5 1 0,-5 0 0,-16-5 0,3-2 0,-1-2 0,-2 3 0,17 3 0,4 0 0,-7 0 0,-18-3 0,-11-4 0,-3 1 0,36 7 0,15 4 0,-20-4-302,-6-4 302,-16 2 0,11 2 0,-14-4 0,-5-5 0,35 0 0,1 0 0,-37 0 0,11 0 0,17 0 0,-12 0 0,14 0 0,-10 0 0,15 0 0,-11 0 0,-21 0 0,1 0 0,26 2 0,13 2 0,-14-1 0,-30-2 0,-2 0 0,14 2 0,6 1 0,-11-1 0,4-3 0,8 2 0,3 1 0,18-1-1439,-24 5 0,12 3 0,-9-3 1439,-13-4 0,2-1 0,23 4 0,11 1 0,-9-2 0,-16-4 0,0-2 0,22 4 0,11 0 0,-13 0 0,-28-2 0,1 1 0,8 1 0,14 3 0,1-1 0,-14-1 0,-7-2 0,-1-2 0,22 3 0,10 1 0,-15-1 0,13-3 0,-19 2 0,-8 1 0,-32-1 0,59 4 0,-61-6 0,54 0 0,-54 0 0,21 0 0,3 0 0,2 0 0,12 0 0,17 0 0,-7 0 1180,-19 0 0,5 0-1180,17 0 0,18 0 0,2 0 0,-17 0 0,-8 0 0,1 0 0,8 0 0,16 0 0,-1 0 0,-19 0 0,-18 0 0,-2 0 0,5 0 0,11 0 0,0 0 0,-12 0 0,-8 0 0,0 0 0,24 0 0,13 0 0,-13 0 0,-24 0 0,0 0 0,18 0 0,10 0 0,-13 0 0,-27 0 0,0 0 0,21 0 0,11 0 0,-8 0 0,-15 0 0,1 0 0,10 0 0,13 0 0,0 0 0,-11 0 0,-4 0 0,2 0 0,8 0 0,15 0 0,0 0 0,-16 0 0,-12 0 0,-1 0 0,29 0 0,13 0 0,-14 0 0,-30 0 0,0 0 0,24 0 0,11 0 0,-13 0 0,-32 0 0,0 0 0,37 0 0,16 0 0,-13 0 0,-28 0 0,1 0 0,27 0 0,13 0 0,-11 0 0,-23 0 0,1 0 0,7 0 0,14 0 0,1 0 0,-13 0 0,-1 0 0,2 0 0,7 0 0,17 0 0,-2 0 0,-17 0 0,-20 0 0,-1 0 0,12 0 0,16 0 0,-1 0 0,-14 0 0,-12 0 0,-1 0 0,5 0 0,13 0 0,-1 0 0,-11 0 0,-1 0 0,1 0 0,11 0 0,14 0 0,3 0 0,-12 0-511,-19 0 0,-6 0 0,11 0 511,9 0 0,16 0 0,8 0 0,1 0 0,-6 0 0,-13 0 442,6 0 0,-12 0 0,12 0-442,-16 0 0,11 0 0,6 0 0,3 0 0,-3 0 0,-7 0 0,-12 0 0,13 0 0,-13 0 0,11 0 0,-8 0 0,11 0 0,5 0 0,1 0 0,-7 0 0,-12 0 0,2 0 0,-10 0 0,10 0 0,-5 0 0,12 0 0,6 0 0,-1 0 0,-6 0 0,-12 0 0,0 0 0,-10 0 0,8 0 0,8 0 0,11 0 0,3 0 0,-4 0 0,-14 0 0,12 0 0,-4 0 0,-5 0 0,10 0 0,-2 0 0,-13 0 0,-9 0 0,-1 0 0,28 0 0,13 0 0,-16 0 0,-37 0 0,1 0 0,15 0 0,14 0 0,1 0 0,-14 0 0,-11 0 0,-2 0 0,23 0 0,11 0 0,-14 0 0,15 0 0,-15 0 0,-1 0 0,-4 0 0,-10 0 0,-5 0 0,-21 0 0,32 0 0,-46 0 1568,31 0-1568,-30 0 0,40 0 0,-29 0 0,19 0 0,3 0 0,-3 0 0,29 0 0,3 0 0,-8 0 0,10-5 0,-1 0 2269,-14 3-2269,-6-8 0,-5-1 0,-23 8 4392,48-18-4392,-62 18 0,31-11 0,-38 13 0,15-7 0,-21 3 0,10 0 0,-11 1 0,14 0 0,-12 3 0,9-3 0,-12 0 0,-4-1 0,3 0 0,-3 1 0,4 4 0,-5-4 0,4 3 0,-7-3 0,3 4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15:30:51.56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0 549 24575,'9'-5'0,"4"-3"0,1 7 0,3-3 0,1 4 0,0 0 0,9 0 0,38 0 0,2 0 0,0-3 0,0 0 0,5 2 0,10-2 0,3 0-1472,12 3 1472,-16 0 0,23 0 0,4 0 0,-12 0-1227,-21 0 1,-7 0 0,12 0 1226,3 0 0,15 0 0,7 0 0,1 0 0,-8 0 0,-13 0 0,-2 0 0,-11 0 0,11 0 0,-6 0 0,12 0 0,5 0 0,-1 0 0,-6 0 0,-14 0 0,23 0 0,-3 0 0,0 0 0,14 0 0,-2 0 0,-18 0 0,-21 0 0,-2 0 0,31 0 0,11 0 0,-17 0 0,-3 0 0,-14 0 0,12 0 0,-14 0 0,7 0 0,9 0 0,1 0 0,4 0 0,-25-3 0,10 0 0,-9 0 0,-14 2 0,0-1 0,26-3 0,10-3 0,-9 3 0,-20 3 0,1 1 0,26-1 0,11-1 0,-8-1 0,-16-2 0,2 1 0,1 4 0,12 2 0,1-1 0,-13-3 0,0-8 0,1-1 0,8 9 0,14 4 0,0 0 0,-14-2 0,-6-5 0,0 0 0,-2 5 0,16 0 0,6 2 0,-5 0 0,-14-1 0,16 1 0,0-2 0,-13 0 0,15-2 0,5 0 0,-4 0 0,-15 1 0,-13 0 0,-10 2 0,8-2 0,6 0 0,12-1 0,3 0 0,-5 0 0,-11 2 0,15 0 0,-1 2 0,3-1 0,13 0 0,0 0 0,-15 0 0,-10 0 0,0 0 0,5-2 0,15-2 0,0 1 0,-13 0 0,0 2 0,0 0 0,-3-2 0,11 0 0,0-1 0,-11 2 0,2 2 0,2 0 0,-11 0 0,12 0 0,6 0 0,-5 0 0,-12 0 0,18 0 0,2 0 0,-17 0 0,14 0 0,4 0 0,-4 0 0,-13 0 0,19 0 0,-3 0 0,-5 0 0,14 0 0,-2 0 0,-13 0 0,-3 0 0,1 0 0,1 0 0,14 0 0,0 0 0,-14 0 0,-2 0 0,1 0 0,-15 0 0,12 0 0,4 0 0,-3 0 0,-13 0 0,17 0 0,0 0 0,-14 0 0,13 0 0,4 0 0,-4 0 0,-15 0 0,6 0 0,1 0 0,-10 0 0,15 0 0,4 0 0,-6 0 0,-14 0 0,-2 0 0,0 0 0,14 0 0,17 0 0,-2 0 0,-18 0 0,-22 0 0,-2 0 0,29 0 0,12 0 0,-15 0 0,14 0 0,-30 0 0,9 0 0,-8 0 0,-18 0 0,1 0 0,29 0 0,11 0 0,-11 0 0,-27 0 0,0 0 0,32 0 0,14 0 0,-13 0 0,-33 0 0,0 0 0,31 0 0,15 0 0,-12 0 0,-25 0 0,2 0 0,7 0 0,14 0 0,-1 0 0,-13 0 0,-13 0 0,0 0 0,28 0 0,13 0 0,-22 0 0,-19 0-1148,26 0 0,-1 0 1148,-30 0-722,12 0 0,-1 0 722,-16 0-35,7 0 1,-2 0 34,-14 0 0,14-2 0,1-2 0,-16 3 0,19-2 0,3 0 0,-10 3 0,4-3 0,-1 0 0,-7 2 0,53-5 0,-51 6 0,7 0 0,-1 0 0,-6 0 0,11 0 0,1 0 0,-10 0 0,11 0 0,-3 0 0,-19 0 0,14-5 0,-1 0 0,-24 3 2350,58-8-2350,-62 10 0,45-4 0,-36 3 0,57-3 0,-22 4 0,-2 0 0,1 0 0,5 0 0,7 0 0,-2 0 0,-22 0 0,14 0 0,-2 0 0,-19 0 0,52-6 0,-55 5 0,45-5 0,-54 6 0,52-6 0,-62 4 0,52-7 0,-44 8 0,46-3 0,-34 4 0,52 0 0,-51 0 0,32 0 0,-48 0 0,19 0 0,-19 0 2443,17 0-2443,-18 0 0,25 0 0,-31 0 0,45-4 0,-36 3 0,56-7 0,-42 7 0,51-3 0,-53 4 0,55 0 0,-52 0 0,6 0 0,1 0 0,-7 0 0,10-2 0,3-2 0,9-7 0,0 7 0,1 0 0,1-11 0,-12 12 0,-4 0 0,-10-3 0,44 2 0,-54 0 0,22 4 0,1-1 0,-16-9 0,19 9 0,4 0 0,2-14 0,-12 13 0,1 2 0,30-9 0,-28 5 0,-4 2 0,3 0 0,-3 0 0,-5-2 0,-21 0 0,56-2 0,-60 0 0,34-4 0,-38 5 2032,25-4-2032,-26 4 1540,26-3-1540,-28 7 595,26-7-595,-27 7 0,25-7 0,-26 7 0,17-7 0,-22 3 0,10 0 0,-12 1 0,12 4 0,-6 0 0,15 0 0,-14 0 0,8 0 0,-14 0 0,7-4 0,-7 3 0,11-3 0,-11 4 0,19 0 0,-17 0 0,21-4 0,-18 3 0,23-3 0,-21 4 0,19-4 0,-24 3 0,25-3 0,-20 4 0,16 0 0,-18 0 0,14 0 0,-17 0 0,20 0 0,-16 0 0,18 0 0,-19 0 0,26 0 0,-27 0 0,18 0 0,-22 0 0,7 0 0,-7 0 0,3 0 0,-4 0 0,3 0 0,-2 0 0,7 0 0,-7 0 0,15 0 0,-13 0 0,16 0 0,-17 0 0,6 0 0,-8 0 0,4 0 0,-3 0 0,6 0 0,-6 0 0,3 0 0,-4 0 0,4 0 0,-3 0 0,11 0 0,-11 0 0,15 0 0,-14 0 0,6 0 0,-8 0 0,0 0 0,-1 0 0,1 0 0,0 0 0,0 0 0,0 0 0,0-4 0,0 3 0,0-3 0,0 4 0,0 0 0,11 0 0,-8 0 0,9 0 0,-16-4 0,3 3 0,-3-3 0,4 4 0,-1 0 0,1 0 0,0 0 0,0 0 0,0 0 0,0 0 0,0 0 0,0 0 0,0 0 0,0 0 0,-1 0 0,1 0 0,0 0 0,0 0 0,-4-4 0,3 3 0,-7-3 0,3 4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B0A850-1850-8B4D-9410-7A103CEF8531}" type="datetimeFigureOut">
              <a:rPr lang="en-US" smtClean="0"/>
              <a:t>6/4/20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9CFA7B-6352-9941-8436-6739EAB3A6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6733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9CFA7B-6352-9941-8436-6739EAB3A6E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9144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9CFA7B-6352-9941-8436-6739EAB3A6E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9837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E64833-8B03-3E40-9146-882A76A08E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0B7EE7-2CD7-FB4E-9148-99DF6C348E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56BAFC-D94D-D94D-A922-EB3536CB9D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BFB59-33E4-7F48-9E9E-F8B617DCEE34}" type="datetimeFigureOut">
              <a:rPr lang="en-US" smtClean="0"/>
              <a:t>6/4/20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4889A1-35E9-E843-B0BE-EEF1912CB0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55F566-E418-6F4A-AD53-31CC8B4B8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936244-CD83-C443-B633-4BA70E214E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7014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E0D31-E9C3-8B4C-AC2F-8936D3057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A4BB6A-67C6-8441-9644-E8E8D9C6AA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72480E-6BA5-3B4E-A46A-A1544358D5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BFB59-33E4-7F48-9E9E-F8B617DCEE34}" type="datetimeFigureOut">
              <a:rPr lang="en-US" smtClean="0"/>
              <a:t>6/4/20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9BBEFB-CBCC-3443-9BC4-D0F5439A95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7E0827-DE52-EB4A-9170-C0DFD6EBF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936244-CD83-C443-B633-4BA70E214E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1667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3FD15B1-44A2-9648-88FB-A67FBAACF34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DC61B76-E6C0-C047-BBCB-EF9200091C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DFF0AB-3CC9-E84E-9C85-406A72D5D3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BFB59-33E4-7F48-9E9E-F8B617DCEE34}" type="datetimeFigureOut">
              <a:rPr lang="en-US" smtClean="0"/>
              <a:t>6/4/20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492309-48AD-CA40-92B2-A52E7267E9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C02087-00FE-BD43-A096-563CC9E1B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936244-CD83-C443-B633-4BA70E214E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3101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2FA0AB-1060-A844-A21C-6AC2579E50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7668E0-44DD-B240-BB85-4FFBF02C80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FE558-AD33-434F-AE7A-08476F4E40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BFB59-33E4-7F48-9E9E-F8B617DCEE34}" type="datetimeFigureOut">
              <a:rPr lang="en-US" smtClean="0"/>
              <a:t>6/4/20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21A7E8-7B19-F146-A9BE-A33D4B4224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34722E-B566-EB41-AF12-F5B12E962C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936244-CD83-C443-B633-4BA70E214E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5815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94E0D-ACC5-F542-AE07-0EB606DC76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CB0947-D21F-2949-8430-68DD5C01D8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626CD3-C6F5-9040-8C8F-A2F1546E46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BFB59-33E4-7F48-9E9E-F8B617DCEE34}" type="datetimeFigureOut">
              <a:rPr lang="en-US" smtClean="0"/>
              <a:t>6/4/20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DA1278-38F2-8A47-A0D5-72D4EA4E54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EC9F09-3442-2347-A9C7-A472343C04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936244-CD83-C443-B633-4BA70E214E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98579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A556D4-0517-3542-98DE-809373DD4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B499FE-EEB0-BE49-8950-FBB9879D2F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122A86-4CAC-E649-9383-C60DB3FF16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D6D9A8-4F6D-F342-B265-A8A9A972FD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BFB59-33E4-7F48-9E9E-F8B617DCEE34}" type="datetimeFigureOut">
              <a:rPr lang="en-US" smtClean="0"/>
              <a:t>6/4/20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6A2199-8798-5B46-A260-486CC59171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F87F3C-E380-434E-A9FD-C3B1EE1F26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936244-CD83-C443-B633-4BA70E214E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2816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7580C-F1EF-DA4C-BD6D-B564DFDA87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FD904D-76B0-9949-B295-C5C4DEFB92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75C0E1-E71B-5840-9B3B-565E7F1F5F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9994851-3CFD-F540-AC53-9A0A6C07D9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88234AA-2F9E-544D-A514-386908FB351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911A70A-4DD9-FF4E-92AB-1C3A6669C4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BFB59-33E4-7F48-9E9E-F8B617DCEE34}" type="datetimeFigureOut">
              <a:rPr lang="en-US" smtClean="0"/>
              <a:t>6/4/20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FD60118-D6EC-5445-834A-8421B50A10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497A471-63A6-2A4E-9354-44E8392D51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936244-CD83-C443-B633-4BA70E214E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8240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85E589-C5A4-AE47-A438-B15159062E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6FDE1F-F2EB-3841-943C-3D6EC4187C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BFB59-33E4-7F48-9E9E-F8B617DCEE34}" type="datetimeFigureOut">
              <a:rPr lang="en-US" smtClean="0"/>
              <a:t>6/4/20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4D10A9-6620-074E-B919-FCB33893A6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37378A-EB4F-5745-B3A3-63E65CE39A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936244-CD83-C443-B633-4BA70E214E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7750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444E58-3610-464C-B668-84AAC1BD2A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BFB59-33E4-7F48-9E9E-F8B617DCEE34}" type="datetimeFigureOut">
              <a:rPr lang="en-US" smtClean="0"/>
              <a:t>6/4/20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628475E-FDD3-0B40-8994-4EFD3E80B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89E445-A43E-384A-8121-1B3BCFF09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936244-CD83-C443-B633-4BA70E214E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87588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7E910-A2E2-F640-A2C8-756D7F259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005BB8-BF4B-8948-9AA1-1DBBCA5D09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83B81D-5328-1144-B1D6-B6E01B368E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9F29DC-5640-F74D-A621-F5CD0F4D4D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BFB59-33E4-7F48-9E9E-F8B617DCEE34}" type="datetimeFigureOut">
              <a:rPr lang="en-US" smtClean="0"/>
              <a:t>6/4/20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C2BD12-3868-F843-8C91-A908E9AED1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E3D335-C79E-944A-80DF-7513090B8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936244-CD83-C443-B633-4BA70E214E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9874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2DEDC-A7F3-804D-A846-A398EBC26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B3C6061-5729-3442-81A9-458C6D67183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16CD52-F2D0-4A4B-BA92-748AF0487A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09349D-87BE-5346-85FA-0C2DA14AD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BFB59-33E4-7F48-9E9E-F8B617DCEE34}" type="datetimeFigureOut">
              <a:rPr lang="en-US" smtClean="0"/>
              <a:t>6/4/20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E94A12-3AC3-474F-8BDA-4729C5951B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92E4C3-5F1E-C348-8A44-51CBB0433E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936244-CD83-C443-B633-4BA70E214E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977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D75CDCB-466A-B740-8564-5F12B5541A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3C1B04-6174-E844-B588-33A9991ACC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6929B2-493A-EA40-9FB1-A662B6A765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7BFB59-33E4-7F48-9E9E-F8B617DCEE34}" type="datetimeFigureOut">
              <a:rPr lang="en-US" smtClean="0"/>
              <a:t>6/4/20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0CE1CC-3D99-2949-9181-A5EE9F09B3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91295A-2E08-BD4C-BAAD-B33F5382A8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936244-CD83-C443-B633-4BA70E214E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0897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customXml" Target="../ink/ink4.xml"/><Relationship Id="rId18" Type="http://schemas.openxmlformats.org/officeDocument/2006/relationships/image" Target="../media/image16.png"/><Relationship Id="rId3" Type="http://schemas.openxmlformats.org/officeDocument/2006/relationships/image" Target="../media/image2.png"/><Relationship Id="rId7" Type="http://schemas.openxmlformats.org/officeDocument/2006/relationships/customXml" Target="../ink/ink1.xml"/><Relationship Id="rId12" Type="http://schemas.openxmlformats.org/officeDocument/2006/relationships/image" Target="../media/image13.png"/><Relationship Id="rId17" Type="http://schemas.openxmlformats.org/officeDocument/2006/relationships/customXml" Target="../ink/ink6.xml"/><Relationship Id="rId2" Type="http://schemas.openxmlformats.org/officeDocument/2006/relationships/image" Target="../media/image4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customXml" Target="../ink/ink3.xml"/><Relationship Id="rId5" Type="http://schemas.openxmlformats.org/officeDocument/2006/relationships/image" Target="../media/image6.png"/><Relationship Id="rId15" Type="http://schemas.openxmlformats.org/officeDocument/2006/relationships/customXml" Target="../ink/ink5.xml"/><Relationship Id="rId10" Type="http://schemas.openxmlformats.org/officeDocument/2006/relationships/image" Target="../media/image12.png"/><Relationship Id="rId4" Type="http://schemas.openxmlformats.org/officeDocument/2006/relationships/image" Target="../media/image5.png"/><Relationship Id="rId9" Type="http://schemas.openxmlformats.org/officeDocument/2006/relationships/customXml" Target="../ink/ink2.xml"/><Relationship Id="rId1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customXml" Target="../ink/ink10.xml"/><Relationship Id="rId13" Type="http://schemas.openxmlformats.org/officeDocument/2006/relationships/image" Target="../media/image22.png"/><Relationship Id="rId18" Type="http://schemas.openxmlformats.org/officeDocument/2006/relationships/customXml" Target="../ink/ink15.xml"/><Relationship Id="rId26" Type="http://schemas.openxmlformats.org/officeDocument/2006/relationships/customXml" Target="../ink/ink19.xml"/><Relationship Id="rId3" Type="http://schemas.openxmlformats.org/officeDocument/2006/relationships/image" Target="../media/image17.png"/><Relationship Id="rId21" Type="http://schemas.openxmlformats.org/officeDocument/2006/relationships/image" Target="../media/image26.png"/><Relationship Id="rId7" Type="http://schemas.openxmlformats.org/officeDocument/2006/relationships/image" Target="../media/image19.png"/><Relationship Id="rId12" Type="http://schemas.openxmlformats.org/officeDocument/2006/relationships/customXml" Target="../ink/ink12.xml"/><Relationship Id="rId17" Type="http://schemas.openxmlformats.org/officeDocument/2006/relationships/image" Target="../media/image24.png"/><Relationship Id="rId25" Type="http://schemas.openxmlformats.org/officeDocument/2006/relationships/image" Target="../media/image28.png"/><Relationship Id="rId2" Type="http://schemas.openxmlformats.org/officeDocument/2006/relationships/customXml" Target="../ink/ink7.xml"/><Relationship Id="rId16" Type="http://schemas.openxmlformats.org/officeDocument/2006/relationships/customXml" Target="../ink/ink14.xml"/><Relationship Id="rId20" Type="http://schemas.openxmlformats.org/officeDocument/2006/relationships/customXml" Target="../ink/ink16.xml"/><Relationship Id="rId29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9.xml"/><Relationship Id="rId11" Type="http://schemas.openxmlformats.org/officeDocument/2006/relationships/image" Target="../media/image21.png"/><Relationship Id="rId24" Type="http://schemas.openxmlformats.org/officeDocument/2006/relationships/customXml" Target="../ink/ink18.xml"/><Relationship Id="rId5" Type="http://schemas.openxmlformats.org/officeDocument/2006/relationships/image" Target="../media/image18.png"/><Relationship Id="rId15" Type="http://schemas.openxmlformats.org/officeDocument/2006/relationships/image" Target="../media/image23.png"/><Relationship Id="rId23" Type="http://schemas.openxmlformats.org/officeDocument/2006/relationships/image" Target="../media/image27.png"/><Relationship Id="rId28" Type="http://schemas.openxmlformats.org/officeDocument/2006/relationships/customXml" Target="../ink/ink20.xml"/><Relationship Id="rId10" Type="http://schemas.openxmlformats.org/officeDocument/2006/relationships/customXml" Target="../ink/ink11.xml"/><Relationship Id="rId19" Type="http://schemas.openxmlformats.org/officeDocument/2006/relationships/image" Target="../media/image25.png"/><Relationship Id="rId31" Type="http://schemas.openxmlformats.org/officeDocument/2006/relationships/image" Target="../media/image31.png"/><Relationship Id="rId4" Type="http://schemas.openxmlformats.org/officeDocument/2006/relationships/customXml" Target="../ink/ink8.xml"/><Relationship Id="rId9" Type="http://schemas.openxmlformats.org/officeDocument/2006/relationships/image" Target="../media/image20.png"/><Relationship Id="rId14" Type="http://schemas.openxmlformats.org/officeDocument/2006/relationships/customXml" Target="../ink/ink13.xml"/><Relationship Id="rId22" Type="http://schemas.openxmlformats.org/officeDocument/2006/relationships/customXml" Target="../ink/ink17.xml"/><Relationship Id="rId27" Type="http://schemas.openxmlformats.org/officeDocument/2006/relationships/image" Target="../media/image29.png"/><Relationship Id="rId30" Type="http://schemas.openxmlformats.org/officeDocument/2006/relationships/customXml" Target="../ink/ink2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customXml" Target="../ink/ink24.xml"/><Relationship Id="rId3" Type="http://schemas.openxmlformats.org/officeDocument/2006/relationships/image" Target="../media/image33.png"/><Relationship Id="rId7" Type="http://schemas.openxmlformats.org/officeDocument/2006/relationships/image" Target="../media/image35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3.xml"/><Relationship Id="rId5" Type="http://schemas.openxmlformats.org/officeDocument/2006/relationships/image" Target="../media/image34.png"/><Relationship Id="rId4" Type="http://schemas.openxmlformats.org/officeDocument/2006/relationships/customXml" Target="../ink/ink22.xml"/><Relationship Id="rId9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696E53C-2B5F-BE45-99E1-FB2C710AAB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9350" y="3725563"/>
            <a:ext cx="4813300" cy="2997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5B27A87-21BA-8846-B3ED-5D89715330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 flipH="1">
            <a:off x="3689350" y="0"/>
            <a:ext cx="4813300" cy="2997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AF4B8C2-2DF9-8640-9D0D-4466C081C725}"/>
              </a:ext>
            </a:extLst>
          </p:cNvPr>
          <p:cNvSpPr txBox="1"/>
          <p:nvPr/>
        </p:nvSpPr>
        <p:spPr>
          <a:xfrm>
            <a:off x="2252646" y="3132437"/>
            <a:ext cx="11705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Start</a:t>
            </a:r>
            <a:r>
              <a:rPr lang="zh-CN" altLang="en-US" dirty="0"/>
              <a:t> </a:t>
            </a:r>
            <a:r>
              <a:rPr lang="en-US" altLang="zh-CN" dirty="0"/>
              <a:t>Point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BB952B-097D-924B-91F2-F5E34F738384}"/>
              </a:ext>
            </a:extLst>
          </p:cNvPr>
          <p:cNvSpPr txBox="1"/>
          <p:nvPr/>
        </p:nvSpPr>
        <p:spPr>
          <a:xfrm>
            <a:off x="8924556" y="1606378"/>
            <a:ext cx="8590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drone</a:t>
            </a:r>
            <a:r>
              <a:rPr lang="en-US" altLang="zh-CN" dirty="0"/>
              <a:t>1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5EC0C78-78AC-EB4F-AC19-60CE695369F5}"/>
              </a:ext>
            </a:extLst>
          </p:cNvPr>
          <p:cNvSpPr txBox="1"/>
          <p:nvPr/>
        </p:nvSpPr>
        <p:spPr>
          <a:xfrm>
            <a:off x="8924556" y="4882291"/>
            <a:ext cx="8590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drone</a:t>
            </a:r>
            <a:r>
              <a:rPr lang="en-US" altLang="zh-CN" dirty="0"/>
              <a:t>2</a:t>
            </a:r>
            <a:endParaRPr lang="en-US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AB364E7-A9F1-2C41-B30A-2173C855605B}"/>
              </a:ext>
            </a:extLst>
          </p:cNvPr>
          <p:cNvCxnSpPr>
            <a:cxnSpLocks/>
          </p:cNvCxnSpPr>
          <p:nvPr/>
        </p:nvCxnSpPr>
        <p:spPr>
          <a:xfrm flipV="1">
            <a:off x="3689350" y="2469931"/>
            <a:ext cx="304580" cy="86654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7569D52-D943-E84E-84A6-8E5ED177634E}"/>
              </a:ext>
            </a:extLst>
          </p:cNvPr>
          <p:cNvCxnSpPr>
            <a:cxnSpLocks/>
          </p:cNvCxnSpPr>
          <p:nvPr/>
        </p:nvCxnSpPr>
        <p:spPr>
          <a:xfrm>
            <a:off x="3689350" y="3317103"/>
            <a:ext cx="304580" cy="908056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493FBC6A-CB02-0B4C-A6D4-9E00DF3CDB09}"/>
              </a:ext>
            </a:extLst>
          </p:cNvPr>
          <p:cNvCxnSpPr/>
          <p:nvPr/>
        </p:nvCxnSpPr>
        <p:spPr>
          <a:xfrm>
            <a:off x="3689350" y="2788509"/>
            <a:ext cx="0" cy="112103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3646935-E0D0-4043-BCDF-AAB98324384F}"/>
              </a:ext>
            </a:extLst>
          </p:cNvPr>
          <p:cNvCxnSpPr>
            <a:cxnSpLocks/>
          </p:cNvCxnSpPr>
          <p:nvPr/>
        </p:nvCxnSpPr>
        <p:spPr>
          <a:xfrm>
            <a:off x="8502650" y="0"/>
            <a:ext cx="0" cy="672276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7BA844BF-3919-3446-9BB2-6B501A4785FD}"/>
              </a:ext>
            </a:extLst>
          </p:cNvPr>
          <p:cNvSpPr/>
          <p:nvPr/>
        </p:nvSpPr>
        <p:spPr>
          <a:xfrm>
            <a:off x="3586174" y="3259391"/>
            <a:ext cx="206349" cy="21148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9759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3CED96A-B888-5244-A6FC-4D8EA7B521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2405" y="3429000"/>
            <a:ext cx="4521200" cy="3251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8386425-37A7-7940-AF12-F7F100D73B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0048" y="239583"/>
            <a:ext cx="4521200" cy="325120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9AF5941-DEDE-9A4F-9B40-83BAC68013DA}"/>
              </a:ext>
            </a:extLst>
          </p:cNvPr>
          <p:cNvCxnSpPr/>
          <p:nvPr/>
        </p:nvCxnSpPr>
        <p:spPr>
          <a:xfrm>
            <a:off x="3936485" y="2868483"/>
            <a:ext cx="0" cy="112103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93FBC6A-CB02-0B4C-A6D4-9E00DF3CDB09}"/>
              </a:ext>
            </a:extLst>
          </p:cNvPr>
          <p:cNvCxnSpPr/>
          <p:nvPr/>
        </p:nvCxnSpPr>
        <p:spPr>
          <a:xfrm>
            <a:off x="7820625" y="2868483"/>
            <a:ext cx="0" cy="112103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5">
            <a:extLst>
              <a:ext uri="{FF2B5EF4-FFF2-40B4-BE49-F238E27FC236}">
                <a16:creationId xmlns:a16="http://schemas.microsoft.com/office/drawing/2014/main" id="{9AF4B8C2-2DF9-8640-9D0D-4466C081C725}"/>
              </a:ext>
            </a:extLst>
          </p:cNvPr>
          <p:cNvSpPr txBox="1"/>
          <p:nvPr/>
        </p:nvSpPr>
        <p:spPr>
          <a:xfrm>
            <a:off x="2519514" y="3244333"/>
            <a:ext cx="11705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Start</a:t>
            </a:r>
            <a:r>
              <a:rPr lang="zh-CN" altLang="en-US" dirty="0"/>
              <a:t> </a:t>
            </a:r>
            <a:r>
              <a:rPr lang="en-US" altLang="zh-CN" dirty="0"/>
              <a:t>Point</a:t>
            </a:r>
            <a:endParaRPr lang="en-US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85BD26C-9107-0648-8303-CE757D846498}"/>
              </a:ext>
            </a:extLst>
          </p:cNvPr>
          <p:cNvCxnSpPr>
            <a:cxnSpLocks/>
            <a:stCxn id="16" idx="7"/>
          </p:cNvCxnSpPr>
          <p:nvPr/>
        </p:nvCxnSpPr>
        <p:spPr>
          <a:xfrm flipV="1">
            <a:off x="4009440" y="2624244"/>
            <a:ext cx="173438" cy="74781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0A264F2-7292-B649-8032-52F861C68D40}"/>
              </a:ext>
            </a:extLst>
          </p:cNvPr>
          <p:cNvCxnSpPr>
            <a:cxnSpLocks/>
          </p:cNvCxnSpPr>
          <p:nvPr/>
        </p:nvCxnSpPr>
        <p:spPr>
          <a:xfrm>
            <a:off x="3976528" y="3459971"/>
            <a:ext cx="234038" cy="901964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4FFC1AFB-72D9-D843-93BC-5371D68523A0}"/>
              </a:ext>
            </a:extLst>
          </p:cNvPr>
          <p:cNvSpPr/>
          <p:nvPr/>
        </p:nvSpPr>
        <p:spPr>
          <a:xfrm>
            <a:off x="3833310" y="3341083"/>
            <a:ext cx="206349" cy="21148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4B0F70B-7FAE-104A-A6B0-74B20A2774C6}"/>
              </a:ext>
            </a:extLst>
          </p:cNvPr>
          <p:cNvCxnSpPr>
            <a:cxnSpLocks/>
          </p:cNvCxnSpPr>
          <p:nvPr/>
        </p:nvCxnSpPr>
        <p:spPr>
          <a:xfrm>
            <a:off x="4169113" y="2643463"/>
            <a:ext cx="1511750" cy="875978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AD08FAD-1A13-1545-BD56-F3A731BBB060}"/>
              </a:ext>
            </a:extLst>
          </p:cNvPr>
          <p:cNvCxnSpPr>
            <a:cxnSpLocks/>
          </p:cNvCxnSpPr>
          <p:nvPr/>
        </p:nvCxnSpPr>
        <p:spPr>
          <a:xfrm>
            <a:off x="5529571" y="2643463"/>
            <a:ext cx="773590" cy="416127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4B0F70B-7FAE-104A-A6B0-74B20A2774C6}"/>
              </a:ext>
            </a:extLst>
          </p:cNvPr>
          <p:cNvCxnSpPr>
            <a:cxnSpLocks/>
          </p:cNvCxnSpPr>
          <p:nvPr/>
        </p:nvCxnSpPr>
        <p:spPr>
          <a:xfrm>
            <a:off x="6890986" y="2630515"/>
            <a:ext cx="773590" cy="416127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4B0F70B-7FAE-104A-A6B0-74B20A2774C6}"/>
              </a:ext>
            </a:extLst>
          </p:cNvPr>
          <p:cNvCxnSpPr>
            <a:cxnSpLocks/>
          </p:cNvCxnSpPr>
          <p:nvPr/>
        </p:nvCxnSpPr>
        <p:spPr>
          <a:xfrm>
            <a:off x="4857843" y="3843236"/>
            <a:ext cx="773590" cy="416127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4B0F70B-7FAE-104A-A6B0-74B20A2774C6}"/>
              </a:ext>
            </a:extLst>
          </p:cNvPr>
          <p:cNvCxnSpPr>
            <a:cxnSpLocks/>
          </p:cNvCxnSpPr>
          <p:nvPr/>
        </p:nvCxnSpPr>
        <p:spPr>
          <a:xfrm flipV="1">
            <a:off x="6238366" y="3396752"/>
            <a:ext cx="750183" cy="466374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E4B0F70B-7FAE-104A-A6B0-74B20A2774C6}"/>
              </a:ext>
            </a:extLst>
          </p:cNvPr>
          <p:cNvCxnSpPr>
            <a:cxnSpLocks/>
          </p:cNvCxnSpPr>
          <p:nvPr/>
        </p:nvCxnSpPr>
        <p:spPr>
          <a:xfrm flipH="1" flipV="1">
            <a:off x="5557123" y="2624244"/>
            <a:ext cx="41834" cy="85693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FA04176-89BC-9F4F-8E77-28C643BB8ED1}"/>
              </a:ext>
            </a:extLst>
          </p:cNvPr>
          <p:cNvCxnSpPr>
            <a:cxnSpLocks/>
          </p:cNvCxnSpPr>
          <p:nvPr/>
        </p:nvCxnSpPr>
        <p:spPr>
          <a:xfrm flipV="1">
            <a:off x="6226301" y="2619588"/>
            <a:ext cx="715757" cy="388628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4B0F70B-7FAE-104A-A6B0-74B20A2774C6}"/>
              </a:ext>
            </a:extLst>
          </p:cNvPr>
          <p:cNvCxnSpPr>
            <a:cxnSpLocks/>
          </p:cNvCxnSpPr>
          <p:nvPr/>
        </p:nvCxnSpPr>
        <p:spPr>
          <a:xfrm flipV="1">
            <a:off x="4221463" y="3866128"/>
            <a:ext cx="715757" cy="388628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E4B0F70B-7FAE-104A-A6B0-74B20A2774C6}"/>
              </a:ext>
            </a:extLst>
          </p:cNvPr>
          <p:cNvCxnSpPr>
            <a:cxnSpLocks/>
          </p:cNvCxnSpPr>
          <p:nvPr/>
        </p:nvCxnSpPr>
        <p:spPr>
          <a:xfrm flipV="1">
            <a:off x="5552769" y="3840893"/>
            <a:ext cx="715757" cy="388628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4B0F70B-7FAE-104A-A6B0-74B20A2774C6}"/>
              </a:ext>
            </a:extLst>
          </p:cNvPr>
          <p:cNvCxnSpPr>
            <a:cxnSpLocks/>
          </p:cNvCxnSpPr>
          <p:nvPr/>
        </p:nvCxnSpPr>
        <p:spPr>
          <a:xfrm flipV="1">
            <a:off x="6945511" y="3864988"/>
            <a:ext cx="715757" cy="388628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E4B0F70B-7FAE-104A-A6B0-74B20A2774C6}"/>
              </a:ext>
            </a:extLst>
          </p:cNvPr>
          <p:cNvCxnSpPr>
            <a:cxnSpLocks/>
          </p:cNvCxnSpPr>
          <p:nvPr/>
        </p:nvCxnSpPr>
        <p:spPr>
          <a:xfrm flipH="1">
            <a:off x="6890986" y="666637"/>
            <a:ext cx="754599" cy="409857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B8FB0A25-F382-C742-9381-A17069CCCBE0}"/>
              </a:ext>
            </a:extLst>
          </p:cNvPr>
          <p:cNvCxnSpPr>
            <a:cxnSpLocks/>
          </p:cNvCxnSpPr>
          <p:nvPr/>
        </p:nvCxnSpPr>
        <p:spPr>
          <a:xfrm flipH="1">
            <a:off x="5513927" y="671397"/>
            <a:ext cx="754599" cy="409857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4B0F70B-7FAE-104A-A6B0-74B20A2774C6}"/>
              </a:ext>
            </a:extLst>
          </p:cNvPr>
          <p:cNvCxnSpPr>
            <a:cxnSpLocks/>
          </p:cNvCxnSpPr>
          <p:nvPr/>
        </p:nvCxnSpPr>
        <p:spPr>
          <a:xfrm flipH="1">
            <a:off x="4151284" y="641850"/>
            <a:ext cx="754599" cy="409857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E4B0F70B-7FAE-104A-A6B0-74B20A2774C6}"/>
              </a:ext>
            </a:extLst>
          </p:cNvPr>
          <p:cNvCxnSpPr>
            <a:cxnSpLocks/>
          </p:cNvCxnSpPr>
          <p:nvPr/>
        </p:nvCxnSpPr>
        <p:spPr>
          <a:xfrm flipH="1">
            <a:off x="4827990" y="1853411"/>
            <a:ext cx="754599" cy="409857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E4B0F70B-7FAE-104A-A6B0-74B20A2774C6}"/>
              </a:ext>
            </a:extLst>
          </p:cNvPr>
          <p:cNvCxnSpPr>
            <a:cxnSpLocks/>
          </p:cNvCxnSpPr>
          <p:nvPr/>
        </p:nvCxnSpPr>
        <p:spPr>
          <a:xfrm flipH="1">
            <a:off x="6187459" y="1878441"/>
            <a:ext cx="754599" cy="409857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E4B0F70B-7FAE-104A-A6B0-74B20A2774C6}"/>
              </a:ext>
            </a:extLst>
          </p:cNvPr>
          <p:cNvCxnSpPr>
            <a:cxnSpLocks/>
          </p:cNvCxnSpPr>
          <p:nvPr/>
        </p:nvCxnSpPr>
        <p:spPr>
          <a:xfrm flipH="1" flipV="1">
            <a:off x="6906670" y="5827293"/>
            <a:ext cx="738915" cy="386923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A78C2796-056A-A745-A19A-BF737A46D6A3}"/>
              </a:ext>
            </a:extLst>
          </p:cNvPr>
          <p:cNvCxnSpPr>
            <a:cxnSpLocks/>
          </p:cNvCxnSpPr>
          <p:nvPr/>
        </p:nvCxnSpPr>
        <p:spPr>
          <a:xfrm flipH="1" flipV="1">
            <a:off x="5541189" y="5827293"/>
            <a:ext cx="738915" cy="386923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E4B0F70B-7FAE-104A-A6B0-74B20A2774C6}"/>
              </a:ext>
            </a:extLst>
          </p:cNvPr>
          <p:cNvCxnSpPr>
            <a:cxnSpLocks/>
          </p:cNvCxnSpPr>
          <p:nvPr/>
        </p:nvCxnSpPr>
        <p:spPr>
          <a:xfrm flipH="1" flipV="1">
            <a:off x="4159125" y="5815366"/>
            <a:ext cx="738915" cy="386923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E4B0F70B-7FAE-104A-A6B0-74B20A2774C6}"/>
              </a:ext>
            </a:extLst>
          </p:cNvPr>
          <p:cNvCxnSpPr>
            <a:cxnSpLocks/>
          </p:cNvCxnSpPr>
          <p:nvPr/>
        </p:nvCxnSpPr>
        <p:spPr>
          <a:xfrm flipH="1" flipV="1">
            <a:off x="6201297" y="4619702"/>
            <a:ext cx="740761" cy="468853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63875769-3487-4042-B849-F21BEFB64E75}"/>
              </a:ext>
            </a:extLst>
          </p:cNvPr>
          <p:cNvCxnSpPr>
            <a:cxnSpLocks/>
          </p:cNvCxnSpPr>
          <p:nvPr/>
        </p:nvCxnSpPr>
        <p:spPr>
          <a:xfrm flipH="1" flipV="1">
            <a:off x="4858995" y="4636142"/>
            <a:ext cx="703691" cy="420045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E4B0F70B-7FAE-104A-A6B0-74B20A2774C6}"/>
              </a:ext>
            </a:extLst>
          </p:cNvPr>
          <p:cNvCxnSpPr>
            <a:cxnSpLocks/>
          </p:cNvCxnSpPr>
          <p:nvPr/>
        </p:nvCxnSpPr>
        <p:spPr>
          <a:xfrm flipV="1">
            <a:off x="7633228" y="661543"/>
            <a:ext cx="1" cy="2346673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E21A92AF-2B2E-1F43-8325-B5816E764D62}"/>
              </a:ext>
            </a:extLst>
          </p:cNvPr>
          <p:cNvCxnSpPr>
            <a:cxnSpLocks/>
          </p:cNvCxnSpPr>
          <p:nvPr/>
        </p:nvCxnSpPr>
        <p:spPr>
          <a:xfrm flipV="1">
            <a:off x="6238366" y="654207"/>
            <a:ext cx="0" cy="1592186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3BCD0766-0C53-1E4D-91A4-35F7CEABE4EC}"/>
              </a:ext>
            </a:extLst>
          </p:cNvPr>
          <p:cNvCxnSpPr>
            <a:cxnSpLocks/>
          </p:cNvCxnSpPr>
          <p:nvPr/>
        </p:nvCxnSpPr>
        <p:spPr>
          <a:xfrm flipV="1">
            <a:off x="4872522" y="671397"/>
            <a:ext cx="0" cy="1592186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E21A92AF-2B2E-1F43-8325-B5816E764D62}"/>
              </a:ext>
            </a:extLst>
          </p:cNvPr>
          <p:cNvCxnSpPr>
            <a:cxnSpLocks/>
          </p:cNvCxnSpPr>
          <p:nvPr/>
        </p:nvCxnSpPr>
        <p:spPr>
          <a:xfrm>
            <a:off x="7610837" y="3915240"/>
            <a:ext cx="50431" cy="2399063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062FE88F-7CA6-C742-9776-F75846DE56F0}"/>
              </a:ext>
            </a:extLst>
          </p:cNvPr>
          <p:cNvCxnSpPr>
            <a:cxnSpLocks/>
          </p:cNvCxnSpPr>
          <p:nvPr/>
        </p:nvCxnSpPr>
        <p:spPr>
          <a:xfrm>
            <a:off x="6229282" y="4644415"/>
            <a:ext cx="24439" cy="1669888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BD8D80EF-2686-1A41-A4A1-2AA032954D3A}"/>
              </a:ext>
            </a:extLst>
          </p:cNvPr>
          <p:cNvCxnSpPr>
            <a:cxnSpLocks/>
          </p:cNvCxnSpPr>
          <p:nvPr/>
        </p:nvCxnSpPr>
        <p:spPr>
          <a:xfrm>
            <a:off x="4853425" y="4604628"/>
            <a:ext cx="24439" cy="1669888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062FE88F-7CA6-C742-9776-F75846DE56F0}"/>
              </a:ext>
            </a:extLst>
          </p:cNvPr>
          <p:cNvCxnSpPr>
            <a:cxnSpLocks/>
          </p:cNvCxnSpPr>
          <p:nvPr/>
        </p:nvCxnSpPr>
        <p:spPr>
          <a:xfrm flipH="1" flipV="1">
            <a:off x="6944767" y="1007289"/>
            <a:ext cx="1361" cy="882654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1E1314D2-A003-7E4A-9592-722D2A74D08A}"/>
              </a:ext>
            </a:extLst>
          </p:cNvPr>
          <p:cNvCxnSpPr>
            <a:cxnSpLocks/>
          </p:cNvCxnSpPr>
          <p:nvPr/>
        </p:nvCxnSpPr>
        <p:spPr>
          <a:xfrm flipH="1" flipV="1">
            <a:off x="5580269" y="987627"/>
            <a:ext cx="1361" cy="882654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062FE88F-7CA6-C742-9776-F75846DE56F0}"/>
              </a:ext>
            </a:extLst>
          </p:cNvPr>
          <p:cNvCxnSpPr>
            <a:cxnSpLocks/>
          </p:cNvCxnSpPr>
          <p:nvPr/>
        </p:nvCxnSpPr>
        <p:spPr>
          <a:xfrm>
            <a:off x="6957097" y="5081694"/>
            <a:ext cx="8286" cy="885324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07A81744-A39A-7040-806B-2762F3A5B807}"/>
              </a:ext>
            </a:extLst>
          </p:cNvPr>
          <p:cNvCxnSpPr>
            <a:cxnSpLocks/>
          </p:cNvCxnSpPr>
          <p:nvPr/>
        </p:nvCxnSpPr>
        <p:spPr>
          <a:xfrm>
            <a:off x="5590671" y="5052992"/>
            <a:ext cx="8286" cy="885324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062FE88F-7CA6-C742-9776-F75846DE56F0}"/>
              </a:ext>
            </a:extLst>
          </p:cNvPr>
          <p:cNvCxnSpPr>
            <a:cxnSpLocks/>
          </p:cNvCxnSpPr>
          <p:nvPr/>
        </p:nvCxnSpPr>
        <p:spPr>
          <a:xfrm>
            <a:off x="4176368" y="1008629"/>
            <a:ext cx="0" cy="899114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1BD18D2E-4822-264F-9CBE-1B5B9969A29D}"/>
              </a:ext>
            </a:extLst>
          </p:cNvPr>
          <p:cNvCxnSpPr>
            <a:cxnSpLocks/>
          </p:cNvCxnSpPr>
          <p:nvPr/>
        </p:nvCxnSpPr>
        <p:spPr>
          <a:xfrm flipV="1">
            <a:off x="4192628" y="4957478"/>
            <a:ext cx="0" cy="869816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4783644E-C0DF-8F43-9922-C57FA9AD0345}"/>
              </a:ext>
            </a:extLst>
          </p:cNvPr>
          <p:cNvCxnSpPr>
            <a:cxnSpLocks/>
            <a:endCxn id="16" idx="4"/>
          </p:cNvCxnSpPr>
          <p:nvPr/>
        </p:nvCxnSpPr>
        <p:spPr>
          <a:xfrm flipH="1" flipV="1">
            <a:off x="3936485" y="3552568"/>
            <a:ext cx="234962" cy="1535988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D9D0AB78-477F-B842-A1B9-2B541825CD1A}"/>
              </a:ext>
            </a:extLst>
          </p:cNvPr>
          <p:cNvCxnSpPr>
            <a:cxnSpLocks/>
            <a:endCxn id="16" idx="4"/>
          </p:cNvCxnSpPr>
          <p:nvPr/>
        </p:nvCxnSpPr>
        <p:spPr>
          <a:xfrm flipH="1">
            <a:off x="3936485" y="1842703"/>
            <a:ext cx="226914" cy="1709865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D116F4E0-94FE-0A49-8FFE-322F4D386DC0}"/>
              </a:ext>
            </a:extLst>
          </p:cNvPr>
          <p:cNvSpPr txBox="1"/>
          <p:nvPr/>
        </p:nvSpPr>
        <p:spPr>
          <a:xfrm>
            <a:off x="8924556" y="1606378"/>
            <a:ext cx="8590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drone</a:t>
            </a:r>
            <a:r>
              <a:rPr lang="en-US" altLang="zh-CN" dirty="0"/>
              <a:t>1</a:t>
            </a:r>
            <a:endParaRPr lang="en-US" dirty="0"/>
          </a:p>
        </p:txBody>
      </p:sp>
      <p:sp>
        <p:nvSpPr>
          <p:cNvPr id="90" name="TextBox 8">
            <a:extLst>
              <a:ext uri="{FF2B5EF4-FFF2-40B4-BE49-F238E27FC236}">
                <a16:creationId xmlns:a16="http://schemas.microsoft.com/office/drawing/2014/main" id="{F5EC0C78-78AC-EB4F-AC19-60CE695369F5}"/>
              </a:ext>
            </a:extLst>
          </p:cNvPr>
          <p:cNvSpPr txBox="1"/>
          <p:nvPr/>
        </p:nvSpPr>
        <p:spPr>
          <a:xfrm>
            <a:off x="8924556" y="4772812"/>
            <a:ext cx="8590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drone</a:t>
            </a:r>
            <a:r>
              <a:rPr lang="en-US" altLang="zh-CN" dirty="0"/>
              <a:t>2</a:t>
            </a:r>
            <a:endParaRPr lang="en-US" dirty="0"/>
          </a:p>
        </p:txBody>
      </p: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4E7B6C6C-FE64-CE45-98AC-053B8138AD1E}"/>
              </a:ext>
            </a:extLst>
          </p:cNvPr>
          <p:cNvCxnSpPr>
            <a:cxnSpLocks/>
          </p:cNvCxnSpPr>
          <p:nvPr/>
        </p:nvCxnSpPr>
        <p:spPr>
          <a:xfrm>
            <a:off x="6920689" y="3471008"/>
            <a:ext cx="15709" cy="847853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46845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Picture 165">
            <a:extLst>
              <a:ext uri="{FF2B5EF4-FFF2-40B4-BE49-F238E27FC236}">
                <a16:creationId xmlns:a16="http://schemas.microsoft.com/office/drawing/2014/main" id="{A1B8DC84-F0DD-1D48-9678-F0A1F0D65E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1623032" y="40021"/>
            <a:ext cx="4572000" cy="65405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98C0FDF-BC58-5440-9E99-644B27B44F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8405" y="3367217"/>
            <a:ext cx="4521200" cy="3251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923C725-9C8D-1F45-9D7D-21B797A288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6048" y="177800"/>
            <a:ext cx="4521200" cy="3251200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B0D84B7-E07E-E140-A09A-127A02200E1E}"/>
              </a:ext>
            </a:extLst>
          </p:cNvPr>
          <p:cNvCxnSpPr/>
          <p:nvPr/>
        </p:nvCxnSpPr>
        <p:spPr>
          <a:xfrm>
            <a:off x="6222485" y="2806700"/>
            <a:ext cx="0" cy="112103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B98E7E1-E913-4E4B-93B9-9D4B86A68276}"/>
              </a:ext>
            </a:extLst>
          </p:cNvPr>
          <p:cNvCxnSpPr/>
          <p:nvPr/>
        </p:nvCxnSpPr>
        <p:spPr>
          <a:xfrm>
            <a:off x="10106625" y="2806700"/>
            <a:ext cx="0" cy="112103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6194AB8-7862-6B4D-B487-720AC799AB67}"/>
              </a:ext>
            </a:extLst>
          </p:cNvPr>
          <p:cNvCxnSpPr>
            <a:cxnSpLocks/>
            <a:stCxn id="10" idx="7"/>
          </p:cNvCxnSpPr>
          <p:nvPr/>
        </p:nvCxnSpPr>
        <p:spPr>
          <a:xfrm flipV="1">
            <a:off x="6295440" y="2562461"/>
            <a:ext cx="173438" cy="74781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A7E5BB4-BBD9-F74D-BBE0-970B0E2C4A1C}"/>
              </a:ext>
            </a:extLst>
          </p:cNvPr>
          <p:cNvCxnSpPr>
            <a:cxnSpLocks/>
          </p:cNvCxnSpPr>
          <p:nvPr/>
        </p:nvCxnSpPr>
        <p:spPr>
          <a:xfrm>
            <a:off x="6262528" y="3398188"/>
            <a:ext cx="234038" cy="901964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96AC3AD5-1FF9-F043-99DF-434D6312F7AA}"/>
              </a:ext>
            </a:extLst>
          </p:cNvPr>
          <p:cNvSpPr/>
          <p:nvPr/>
        </p:nvSpPr>
        <p:spPr>
          <a:xfrm>
            <a:off x="6119310" y="3279300"/>
            <a:ext cx="206349" cy="21148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F8DDDA3-7E5E-0B46-88CC-A1EBE41781CD}"/>
              </a:ext>
            </a:extLst>
          </p:cNvPr>
          <p:cNvCxnSpPr>
            <a:cxnSpLocks/>
          </p:cNvCxnSpPr>
          <p:nvPr/>
        </p:nvCxnSpPr>
        <p:spPr>
          <a:xfrm>
            <a:off x="6455113" y="2581680"/>
            <a:ext cx="1511750" cy="875978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B6EF663-4110-0C4A-8382-DE3AE67A9903}"/>
              </a:ext>
            </a:extLst>
          </p:cNvPr>
          <p:cNvCxnSpPr>
            <a:cxnSpLocks/>
          </p:cNvCxnSpPr>
          <p:nvPr/>
        </p:nvCxnSpPr>
        <p:spPr>
          <a:xfrm>
            <a:off x="7815571" y="2581680"/>
            <a:ext cx="773590" cy="416127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687FBD9-B78B-8F4A-B7E9-33C2806D88A2}"/>
              </a:ext>
            </a:extLst>
          </p:cNvPr>
          <p:cNvCxnSpPr>
            <a:cxnSpLocks/>
          </p:cNvCxnSpPr>
          <p:nvPr/>
        </p:nvCxnSpPr>
        <p:spPr>
          <a:xfrm>
            <a:off x="9176986" y="2568732"/>
            <a:ext cx="773590" cy="416127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3365DE2-F8E6-994B-B38D-990C4A8BAD16}"/>
              </a:ext>
            </a:extLst>
          </p:cNvPr>
          <p:cNvCxnSpPr>
            <a:cxnSpLocks/>
          </p:cNvCxnSpPr>
          <p:nvPr/>
        </p:nvCxnSpPr>
        <p:spPr>
          <a:xfrm>
            <a:off x="7143843" y="3781453"/>
            <a:ext cx="773590" cy="416127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47CB436-005B-0F49-93EE-ACD75D7767FE}"/>
              </a:ext>
            </a:extLst>
          </p:cNvPr>
          <p:cNvCxnSpPr>
            <a:cxnSpLocks/>
          </p:cNvCxnSpPr>
          <p:nvPr/>
        </p:nvCxnSpPr>
        <p:spPr>
          <a:xfrm flipV="1">
            <a:off x="8524366" y="3334969"/>
            <a:ext cx="750183" cy="466374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0E9B885-6058-5246-9B63-6B63F6973744}"/>
              </a:ext>
            </a:extLst>
          </p:cNvPr>
          <p:cNvCxnSpPr>
            <a:cxnSpLocks/>
          </p:cNvCxnSpPr>
          <p:nvPr/>
        </p:nvCxnSpPr>
        <p:spPr>
          <a:xfrm flipH="1" flipV="1">
            <a:off x="7843123" y="2562461"/>
            <a:ext cx="41834" cy="85693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6C90549-77EE-B74E-B3C9-0620E8429B92}"/>
              </a:ext>
            </a:extLst>
          </p:cNvPr>
          <p:cNvCxnSpPr>
            <a:cxnSpLocks/>
          </p:cNvCxnSpPr>
          <p:nvPr/>
        </p:nvCxnSpPr>
        <p:spPr>
          <a:xfrm flipV="1">
            <a:off x="8512301" y="2557805"/>
            <a:ext cx="715757" cy="388628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77D951C-04E3-B04B-929F-9D87F9AA6488}"/>
              </a:ext>
            </a:extLst>
          </p:cNvPr>
          <p:cNvCxnSpPr>
            <a:cxnSpLocks/>
          </p:cNvCxnSpPr>
          <p:nvPr/>
        </p:nvCxnSpPr>
        <p:spPr>
          <a:xfrm flipV="1">
            <a:off x="6507463" y="3804345"/>
            <a:ext cx="715757" cy="388628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375759E-116A-E34C-AE0D-6D5DBEEE019E}"/>
              </a:ext>
            </a:extLst>
          </p:cNvPr>
          <p:cNvCxnSpPr>
            <a:cxnSpLocks/>
          </p:cNvCxnSpPr>
          <p:nvPr/>
        </p:nvCxnSpPr>
        <p:spPr>
          <a:xfrm flipV="1">
            <a:off x="7838769" y="3779110"/>
            <a:ext cx="715757" cy="388628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2D9202E-39CC-DC48-906B-657EEBED9FB5}"/>
              </a:ext>
            </a:extLst>
          </p:cNvPr>
          <p:cNvCxnSpPr>
            <a:cxnSpLocks/>
          </p:cNvCxnSpPr>
          <p:nvPr/>
        </p:nvCxnSpPr>
        <p:spPr>
          <a:xfrm flipV="1">
            <a:off x="9231511" y="3803205"/>
            <a:ext cx="715757" cy="388628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D511911-427E-094A-9C5B-6A7E0C6B7A85}"/>
              </a:ext>
            </a:extLst>
          </p:cNvPr>
          <p:cNvCxnSpPr>
            <a:cxnSpLocks/>
          </p:cNvCxnSpPr>
          <p:nvPr/>
        </p:nvCxnSpPr>
        <p:spPr>
          <a:xfrm flipH="1">
            <a:off x="9176986" y="604854"/>
            <a:ext cx="754599" cy="409857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457FD7E-C75B-CD47-9A19-012DF67BF3A5}"/>
              </a:ext>
            </a:extLst>
          </p:cNvPr>
          <p:cNvCxnSpPr>
            <a:cxnSpLocks/>
          </p:cNvCxnSpPr>
          <p:nvPr/>
        </p:nvCxnSpPr>
        <p:spPr>
          <a:xfrm flipH="1">
            <a:off x="7799927" y="609614"/>
            <a:ext cx="754599" cy="409857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48844D5-10AB-794C-8C93-AD862086C8FD}"/>
              </a:ext>
            </a:extLst>
          </p:cNvPr>
          <p:cNvCxnSpPr>
            <a:cxnSpLocks/>
          </p:cNvCxnSpPr>
          <p:nvPr/>
        </p:nvCxnSpPr>
        <p:spPr>
          <a:xfrm flipH="1">
            <a:off x="6437284" y="580067"/>
            <a:ext cx="754599" cy="409857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9650541-F2D5-2B40-A280-BD49E8D11CAD}"/>
              </a:ext>
            </a:extLst>
          </p:cNvPr>
          <p:cNvCxnSpPr>
            <a:cxnSpLocks/>
          </p:cNvCxnSpPr>
          <p:nvPr/>
        </p:nvCxnSpPr>
        <p:spPr>
          <a:xfrm flipH="1">
            <a:off x="7113990" y="1791628"/>
            <a:ext cx="754599" cy="409857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5DCD438-C9CF-E943-91B9-EB1826F063F2}"/>
              </a:ext>
            </a:extLst>
          </p:cNvPr>
          <p:cNvCxnSpPr>
            <a:cxnSpLocks/>
          </p:cNvCxnSpPr>
          <p:nvPr/>
        </p:nvCxnSpPr>
        <p:spPr>
          <a:xfrm flipH="1">
            <a:off x="8473459" y="1816658"/>
            <a:ext cx="754599" cy="409857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5FA67E8-3CCE-E34F-8124-27F1D9A40610}"/>
              </a:ext>
            </a:extLst>
          </p:cNvPr>
          <p:cNvCxnSpPr>
            <a:cxnSpLocks/>
          </p:cNvCxnSpPr>
          <p:nvPr/>
        </p:nvCxnSpPr>
        <p:spPr>
          <a:xfrm flipH="1" flipV="1">
            <a:off x="9192670" y="5765510"/>
            <a:ext cx="738915" cy="386923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28080F3-FAE9-5142-ABD7-1354FCA95BA5}"/>
              </a:ext>
            </a:extLst>
          </p:cNvPr>
          <p:cNvCxnSpPr>
            <a:cxnSpLocks/>
          </p:cNvCxnSpPr>
          <p:nvPr/>
        </p:nvCxnSpPr>
        <p:spPr>
          <a:xfrm flipH="1" flipV="1">
            <a:off x="7827189" y="5765510"/>
            <a:ext cx="738915" cy="386923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5ECD6E5-CB46-294C-A4C1-56F0C5B650E9}"/>
              </a:ext>
            </a:extLst>
          </p:cNvPr>
          <p:cNvCxnSpPr>
            <a:cxnSpLocks/>
          </p:cNvCxnSpPr>
          <p:nvPr/>
        </p:nvCxnSpPr>
        <p:spPr>
          <a:xfrm flipH="1" flipV="1">
            <a:off x="6445125" y="5753583"/>
            <a:ext cx="738915" cy="386923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CE54B7B-4604-E243-8FFA-9CBD9F167C37}"/>
              </a:ext>
            </a:extLst>
          </p:cNvPr>
          <p:cNvCxnSpPr>
            <a:cxnSpLocks/>
          </p:cNvCxnSpPr>
          <p:nvPr/>
        </p:nvCxnSpPr>
        <p:spPr>
          <a:xfrm flipH="1" flipV="1">
            <a:off x="8487297" y="4557919"/>
            <a:ext cx="740761" cy="468853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77A386D-EA5B-3D41-8B79-7D0C31808D2F}"/>
              </a:ext>
            </a:extLst>
          </p:cNvPr>
          <p:cNvCxnSpPr>
            <a:cxnSpLocks/>
          </p:cNvCxnSpPr>
          <p:nvPr/>
        </p:nvCxnSpPr>
        <p:spPr>
          <a:xfrm flipH="1" flipV="1">
            <a:off x="7144995" y="4574359"/>
            <a:ext cx="703691" cy="420045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D667E59-BDBE-204F-8E31-330D75B282B2}"/>
              </a:ext>
            </a:extLst>
          </p:cNvPr>
          <p:cNvCxnSpPr>
            <a:cxnSpLocks/>
          </p:cNvCxnSpPr>
          <p:nvPr/>
        </p:nvCxnSpPr>
        <p:spPr>
          <a:xfrm flipV="1">
            <a:off x="9919228" y="599760"/>
            <a:ext cx="1" cy="2346673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0AE9E6D-8E1A-9345-A567-E39A69CF8A53}"/>
              </a:ext>
            </a:extLst>
          </p:cNvPr>
          <p:cNvCxnSpPr>
            <a:cxnSpLocks/>
          </p:cNvCxnSpPr>
          <p:nvPr/>
        </p:nvCxnSpPr>
        <p:spPr>
          <a:xfrm flipV="1">
            <a:off x="8524366" y="592424"/>
            <a:ext cx="0" cy="1592186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9451CD1-AFC7-6344-8B5C-AE380835BD54}"/>
              </a:ext>
            </a:extLst>
          </p:cNvPr>
          <p:cNvCxnSpPr>
            <a:cxnSpLocks/>
          </p:cNvCxnSpPr>
          <p:nvPr/>
        </p:nvCxnSpPr>
        <p:spPr>
          <a:xfrm flipV="1">
            <a:off x="7158522" y="609614"/>
            <a:ext cx="0" cy="1592186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F4FAA6BB-3E10-EE40-BBEF-16CB4E4B54FC}"/>
              </a:ext>
            </a:extLst>
          </p:cNvPr>
          <p:cNvCxnSpPr>
            <a:cxnSpLocks/>
          </p:cNvCxnSpPr>
          <p:nvPr/>
        </p:nvCxnSpPr>
        <p:spPr>
          <a:xfrm>
            <a:off x="9896837" y="3853457"/>
            <a:ext cx="50431" cy="2399063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5D0B0DAB-AFF2-5641-BAA9-9D598148C588}"/>
              </a:ext>
            </a:extLst>
          </p:cNvPr>
          <p:cNvCxnSpPr>
            <a:cxnSpLocks/>
          </p:cNvCxnSpPr>
          <p:nvPr/>
        </p:nvCxnSpPr>
        <p:spPr>
          <a:xfrm>
            <a:off x="8515282" y="4582632"/>
            <a:ext cx="24439" cy="1669888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979CE660-4F21-F64F-8E2B-C4DF2D96589A}"/>
              </a:ext>
            </a:extLst>
          </p:cNvPr>
          <p:cNvCxnSpPr>
            <a:cxnSpLocks/>
          </p:cNvCxnSpPr>
          <p:nvPr/>
        </p:nvCxnSpPr>
        <p:spPr>
          <a:xfrm>
            <a:off x="7139425" y="4542845"/>
            <a:ext cx="24439" cy="1669888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23579EF6-AF2C-3743-8DFE-F822FBD75C35}"/>
              </a:ext>
            </a:extLst>
          </p:cNvPr>
          <p:cNvCxnSpPr>
            <a:cxnSpLocks/>
          </p:cNvCxnSpPr>
          <p:nvPr/>
        </p:nvCxnSpPr>
        <p:spPr>
          <a:xfrm flipH="1" flipV="1">
            <a:off x="9230767" y="945506"/>
            <a:ext cx="1361" cy="882654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87768DA0-91A4-824A-91A3-F67FCE1F3036}"/>
              </a:ext>
            </a:extLst>
          </p:cNvPr>
          <p:cNvCxnSpPr>
            <a:cxnSpLocks/>
          </p:cNvCxnSpPr>
          <p:nvPr/>
        </p:nvCxnSpPr>
        <p:spPr>
          <a:xfrm flipH="1" flipV="1">
            <a:off x="7866269" y="925844"/>
            <a:ext cx="1361" cy="882654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9CF420E0-0B8C-4245-BFD3-FC4E04F18A9D}"/>
              </a:ext>
            </a:extLst>
          </p:cNvPr>
          <p:cNvCxnSpPr>
            <a:cxnSpLocks/>
          </p:cNvCxnSpPr>
          <p:nvPr/>
        </p:nvCxnSpPr>
        <p:spPr>
          <a:xfrm>
            <a:off x="9243097" y="5019911"/>
            <a:ext cx="8286" cy="885324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87A02A22-86FD-B74A-9656-C6374B95173D}"/>
              </a:ext>
            </a:extLst>
          </p:cNvPr>
          <p:cNvCxnSpPr>
            <a:cxnSpLocks/>
          </p:cNvCxnSpPr>
          <p:nvPr/>
        </p:nvCxnSpPr>
        <p:spPr>
          <a:xfrm>
            <a:off x="7876671" y="4991209"/>
            <a:ext cx="8286" cy="885324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CEB1B71C-96C1-E84C-AFE8-F5455A9445C3}"/>
              </a:ext>
            </a:extLst>
          </p:cNvPr>
          <p:cNvCxnSpPr>
            <a:cxnSpLocks/>
          </p:cNvCxnSpPr>
          <p:nvPr/>
        </p:nvCxnSpPr>
        <p:spPr>
          <a:xfrm>
            <a:off x="6462368" y="946846"/>
            <a:ext cx="0" cy="899114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87968214-6374-2741-9084-B0CDBDA431C4}"/>
              </a:ext>
            </a:extLst>
          </p:cNvPr>
          <p:cNvCxnSpPr>
            <a:cxnSpLocks/>
          </p:cNvCxnSpPr>
          <p:nvPr/>
        </p:nvCxnSpPr>
        <p:spPr>
          <a:xfrm flipV="1">
            <a:off x="6478628" y="4895695"/>
            <a:ext cx="0" cy="869816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2587A52F-6FA2-5E4D-8DD6-0265B3989C74}"/>
              </a:ext>
            </a:extLst>
          </p:cNvPr>
          <p:cNvCxnSpPr>
            <a:cxnSpLocks/>
            <a:endCxn id="10" idx="4"/>
          </p:cNvCxnSpPr>
          <p:nvPr/>
        </p:nvCxnSpPr>
        <p:spPr>
          <a:xfrm flipH="1" flipV="1">
            <a:off x="6222485" y="3490785"/>
            <a:ext cx="234962" cy="1535988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06D98F65-B41F-9B44-8307-2EC0ADA299C0}"/>
              </a:ext>
            </a:extLst>
          </p:cNvPr>
          <p:cNvCxnSpPr>
            <a:cxnSpLocks/>
            <a:endCxn id="10" idx="4"/>
          </p:cNvCxnSpPr>
          <p:nvPr/>
        </p:nvCxnSpPr>
        <p:spPr>
          <a:xfrm flipH="1">
            <a:off x="6222485" y="1780920"/>
            <a:ext cx="226914" cy="1709865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FA004324-770A-3F44-8890-86798EC64A18}"/>
              </a:ext>
            </a:extLst>
          </p:cNvPr>
          <p:cNvCxnSpPr>
            <a:cxnSpLocks/>
          </p:cNvCxnSpPr>
          <p:nvPr/>
        </p:nvCxnSpPr>
        <p:spPr>
          <a:xfrm>
            <a:off x="9206689" y="3409225"/>
            <a:ext cx="15709" cy="847853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77844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0" name="Picture 619">
            <a:extLst>
              <a:ext uri="{FF2B5EF4-FFF2-40B4-BE49-F238E27FC236}">
                <a16:creationId xmlns:a16="http://schemas.microsoft.com/office/drawing/2014/main" id="{12B0027D-9EEF-6D41-87BE-6C5C67914C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2832" y="139850"/>
            <a:ext cx="3767898" cy="3317808"/>
          </a:xfrm>
          <a:prstGeom prst="rect">
            <a:avLst/>
          </a:prstGeom>
        </p:spPr>
      </p:pic>
      <p:pic>
        <p:nvPicPr>
          <p:cNvPr id="165" name="Picture 164">
            <a:extLst>
              <a:ext uri="{FF2B5EF4-FFF2-40B4-BE49-F238E27FC236}">
                <a16:creationId xmlns:a16="http://schemas.microsoft.com/office/drawing/2014/main" id="{06AE44AB-869C-6241-A4DD-31618CF28F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9173" y="3367217"/>
            <a:ext cx="4521200" cy="3251200"/>
          </a:xfrm>
          <a:prstGeom prst="rect">
            <a:avLst/>
          </a:prstGeom>
        </p:spPr>
      </p:pic>
      <p:pic>
        <p:nvPicPr>
          <p:cNvPr id="166" name="Picture 165">
            <a:extLst>
              <a:ext uri="{FF2B5EF4-FFF2-40B4-BE49-F238E27FC236}">
                <a16:creationId xmlns:a16="http://schemas.microsoft.com/office/drawing/2014/main" id="{D6B62078-FF36-DE44-81D4-C6004F80B9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6816" y="177800"/>
            <a:ext cx="4521200" cy="3251200"/>
          </a:xfrm>
          <a:prstGeom prst="rect">
            <a:avLst/>
          </a:prstGeom>
        </p:spPr>
      </p:pic>
      <p:pic>
        <p:nvPicPr>
          <p:cNvPr id="610" name="Picture 609">
            <a:extLst>
              <a:ext uri="{FF2B5EF4-FFF2-40B4-BE49-F238E27FC236}">
                <a16:creationId xmlns:a16="http://schemas.microsoft.com/office/drawing/2014/main" id="{162A91EF-9B71-6543-B129-724C97D39E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97915" y="177800"/>
            <a:ext cx="912616" cy="3251851"/>
          </a:xfrm>
          <a:prstGeom prst="rect">
            <a:avLst/>
          </a:prstGeom>
        </p:spPr>
      </p:pic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5B8CBB94-5F4E-F447-9ACB-DAA5140946CA}"/>
              </a:ext>
            </a:extLst>
          </p:cNvPr>
          <p:cNvCxnSpPr>
            <a:cxnSpLocks/>
          </p:cNvCxnSpPr>
          <p:nvPr/>
        </p:nvCxnSpPr>
        <p:spPr>
          <a:xfrm>
            <a:off x="6803253" y="2806700"/>
            <a:ext cx="0" cy="112103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459C3B5F-4B36-D44A-A223-5B534065AE00}"/>
              </a:ext>
            </a:extLst>
          </p:cNvPr>
          <p:cNvCxnSpPr>
            <a:cxnSpLocks/>
          </p:cNvCxnSpPr>
          <p:nvPr/>
        </p:nvCxnSpPr>
        <p:spPr>
          <a:xfrm>
            <a:off x="10687393" y="2806700"/>
            <a:ext cx="0" cy="112103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Arrow Connector 168">
            <a:extLst>
              <a:ext uri="{FF2B5EF4-FFF2-40B4-BE49-F238E27FC236}">
                <a16:creationId xmlns:a16="http://schemas.microsoft.com/office/drawing/2014/main" id="{B8855989-66F0-7247-8902-3EAAA221B75C}"/>
              </a:ext>
            </a:extLst>
          </p:cNvPr>
          <p:cNvCxnSpPr>
            <a:cxnSpLocks/>
            <a:stCxn id="171" idx="7"/>
          </p:cNvCxnSpPr>
          <p:nvPr/>
        </p:nvCxnSpPr>
        <p:spPr>
          <a:xfrm flipV="1">
            <a:off x="6876208" y="2562461"/>
            <a:ext cx="173438" cy="74781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Arrow Connector 169">
            <a:extLst>
              <a:ext uri="{FF2B5EF4-FFF2-40B4-BE49-F238E27FC236}">
                <a16:creationId xmlns:a16="http://schemas.microsoft.com/office/drawing/2014/main" id="{AF23403B-386B-C441-BF8C-964195AD66A2}"/>
              </a:ext>
            </a:extLst>
          </p:cNvPr>
          <p:cNvCxnSpPr>
            <a:cxnSpLocks/>
          </p:cNvCxnSpPr>
          <p:nvPr/>
        </p:nvCxnSpPr>
        <p:spPr>
          <a:xfrm>
            <a:off x="6843296" y="3398188"/>
            <a:ext cx="234038" cy="901964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Oval 170">
            <a:extLst>
              <a:ext uri="{FF2B5EF4-FFF2-40B4-BE49-F238E27FC236}">
                <a16:creationId xmlns:a16="http://schemas.microsoft.com/office/drawing/2014/main" id="{123D70B4-27DC-2449-A9EE-F2409EB4746E}"/>
              </a:ext>
            </a:extLst>
          </p:cNvPr>
          <p:cNvSpPr/>
          <p:nvPr/>
        </p:nvSpPr>
        <p:spPr>
          <a:xfrm>
            <a:off x="6700078" y="3279300"/>
            <a:ext cx="206349" cy="21148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F4622616-2B2A-6046-BB2F-7CF83382B320}"/>
              </a:ext>
            </a:extLst>
          </p:cNvPr>
          <p:cNvCxnSpPr>
            <a:cxnSpLocks/>
          </p:cNvCxnSpPr>
          <p:nvPr/>
        </p:nvCxnSpPr>
        <p:spPr>
          <a:xfrm>
            <a:off x="7035881" y="2581680"/>
            <a:ext cx="1511750" cy="875978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8A41331A-A229-174F-8E38-9F590A60F418}"/>
              </a:ext>
            </a:extLst>
          </p:cNvPr>
          <p:cNvCxnSpPr>
            <a:cxnSpLocks/>
          </p:cNvCxnSpPr>
          <p:nvPr/>
        </p:nvCxnSpPr>
        <p:spPr>
          <a:xfrm>
            <a:off x="8396339" y="2581680"/>
            <a:ext cx="773590" cy="416127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9A8F4093-FF93-DB4C-B3C7-E83641A69E22}"/>
              </a:ext>
            </a:extLst>
          </p:cNvPr>
          <p:cNvCxnSpPr>
            <a:cxnSpLocks/>
          </p:cNvCxnSpPr>
          <p:nvPr/>
        </p:nvCxnSpPr>
        <p:spPr>
          <a:xfrm>
            <a:off x="9757754" y="2568732"/>
            <a:ext cx="773590" cy="416127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39E17CB0-12FC-CB4D-8A06-82B9ABCC44DA}"/>
              </a:ext>
            </a:extLst>
          </p:cNvPr>
          <p:cNvCxnSpPr>
            <a:cxnSpLocks/>
          </p:cNvCxnSpPr>
          <p:nvPr/>
        </p:nvCxnSpPr>
        <p:spPr>
          <a:xfrm>
            <a:off x="7724611" y="3781453"/>
            <a:ext cx="773590" cy="416127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>
            <a:extLst>
              <a:ext uri="{FF2B5EF4-FFF2-40B4-BE49-F238E27FC236}">
                <a16:creationId xmlns:a16="http://schemas.microsoft.com/office/drawing/2014/main" id="{0DF2EA81-F213-C24F-99D2-2B92E438FD85}"/>
              </a:ext>
            </a:extLst>
          </p:cNvPr>
          <p:cNvCxnSpPr>
            <a:cxnSpLocks/>
          </p:cNvCxnSpPr>
          <p:nvPr/>
        </p:nvCxnSpPr>
        <p:spPr>
          <a:xfrm flipV="1">
            <a:off x="9105134" y="3334969"/>
            <a:ext cx="750183" cy="466374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Arrow Connector 176">
            <a:extLst>
              <a:ext uri="{FF2B5EF4-FFF2-40B4-BE49-F238E27FC236}">
                <a16:creationId xmlns:a16="http://schemas.microsoft.com/office/drawing/2014/main" id="{BF939F12-A181-7044-95F5-29F2348CAB90}"/>
              </a:ext>
            </a:extLst>
          </p:cNvPr>
          <p:cNvCxnSpPr>
            <a:cxnSpLocks/>
          </p:cNvCxnSpPr>
          <p:nvPr/>
        </p:nvCxnSpPr>
        <p:spPr>
          <a:xfrm flipH="1" flipV="1">
            <a:off x="8423891" y="2562461"/>
            <a:ext cx="41834" cy="85693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Arrow Connector 177">
            <a:extLst>
              <a:ext uri="{FF2B5EF4-FFF2-40B4-BE49-F238E27FC236}">
                <a16:creationId xmlns:a16="http://schemas.microsoft.com/office/drawing/2014/main" id="{EBB701B7-535A-4542-AD6B-042931EDA1E4}"/>
              </a:ext>
            </a:extLst>
          </p:cNvPr>
          <p:cNvCxnSpPr>
            <a:cxnSpLocks/>
          </p:cNvCxnSpPr>
          <p:nvPr/>
        </p:nvCxnSpPr>
        <p:spPr>
          <a:xfrm flipV="1">
            <a:off x="9093069" y="2557805"/>
            <a:ext cx="715757" cy="388628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Arrow Connector 178">
            <a:extLst>
              <a:ext uri="{FF2B5EF4-FFF2-40B4-BE49-F238E27FC236}">
                <a16:creationId xmlns:a16="http://schemas.microsoft.com/office/drawing/2014/main" id="{03FC3B46-EE92-6D4F-A8CD-7FCBBC926E25}"/>
              </a:ext>
            </a:extLst>
          </p:cNvPr>
          <p:cNvCxnSpPr>
            <a:cxnSpLocks/>
          </p:cNvCxnSpPr>
          <p:nvPr/>
        </p:nvCxnSpPr>
        <p:spPr>
          <a:xfrm flipV="1">
            <a:off x="7088231" y="3804345"/>
            <a:ext cx="715757" cy="388628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Arrow Connector 179">
            <a:extLst>
              <a:ext uri="{FF2B5EF4-FFF2-40B4-BE49-F238E27FC236}">
                <a16:creationId xmlns:a16="http://schemas.microsoft.com/office/drawing/2014/main" id="{840FE269-91C7-494A-BAA4-00DC914DD663}"/>
              </a:ext>
            </a:extLst>
          </p:cNvPr>
          <p:cNvCxnSpPr>
            <a:cxnSpLocks/>
          </p:cNvCxnSpPr>
          <p:nvPr/>
        </p:nvCxnSpPr>
        <p:spPr>
          <a:xfrm flipV="1">
            <a:off x="8419537" y="3779110"/>
            <a:ext cx="715757" cy="388628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Arrow Connector 180">
            <a:extLst>
              <a:ext uri="{FF2B5EF4-FFF2-40B4-BE49-F238E27FC236}">
                <a16:creationId xmlns:a16="http://schemas.microsoft.com/office/drawing/2014/main" id="{B8DA6CA1-27E3-4940-A3C9-840DF8465634}"/>
              </a:ext>
            </a:extLst>
          </p:cNvPr>
          <p:cNvCxnSpPr>
            <a:cxnSpLocks/>
          </p:cNvCxnSpPr>
          <p:nvPr/>
        </p:nvCxnSpPr>
        <p:spPr>
          <a:xfrm flipV="1">
            <a:off x="9812279" y="3803205"/>
            <a:ext cx="715757" cy="388628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Arrow Connector 181">
            <a:extLst>
              <a:ext uri="{FF2B5EF4-FFF2-40B4-BE49-F238E27FC236}">
                <a16:creationId xmlns:a16="http://schemas.microsoft.com/office/drawing/2014/main" id="{FDDF34E6-07F6-BD41-8B91-15D9FAD69885}"/>
              </a:ext>
            </a:extLst>
          </p:cNvPr>
          <p:cNvCxnSpPr>
            <a:cxnSpLocks/>
          </p:cNvCxnSpPr>
          <p:nvPr/>
        </p:nvCxnSpPr>
        <p:spPr>
          <a:xfrm flipH="1">
            <a:off x="9757754" y="604854"/>
            <a:ext cx="754599" cy="409857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Arrow Connector 182">
            <a:extLst>
              <a:ext uri="{FF2B5EF4-FFF2-40B4-BE49-F238E27FC236}">
                <a16:creationId xmlns:a16="http://schemas.microsoft.com/office/drawing/2014/main" id="{D3564019-641B-C44C-B8B3-B4D8EB8C92C7}"/>
              </a:ext>
            </a:extLst>
          </p:cNvPr>
          <p:cNvCxnSpPr>
            <a:cxnSpLocks/>
          </p:cNvCxnSpPr>
          <p:nvPr/>
        </p:nvCxnSpPr>
        <p:spPr>
          <a:xfrm flipH="1">
            <a:off x="8380695" y="609614"/>
            <a:ext cx="754599" cy="409857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Arrow Connector 183">
            <a:extLst>
              <a:ext uri="{FF2B5EF4-FFF2-40B4-BE49-F238E27FC236}">
                <a16:creationId xmlns:a16="http://schemas.microsoft.com/office/drawing/2014/main" id="{C8E37C75-952E-3B48-B164-C9CC77967FC3}"/>
              </a:ext>
            </a:extLst>
          </p:cNvPr>
          <p:cNvCxnSpPr>
            <a:cxnSpLocks/>
          </p:cNvCxnSpPr>
          <p:nvPr/>
        </p:nvCxnSpPr>
        <p:spPr>
          <a:xfrm flipH="1">
            <a:off x="7018052" y="580067"/>
            <a:ext cx="754599" cy="409857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Arrow Connector 184">
            <a:extLst>
              <a:ext uri="{FF2B5EF4-FFF2-40B4-BE49-F238E27FC236}">
                <a16:creationId xmlns:a16="http://schemas.microsoft.com/office/drawing/2014/main" id="{E2176AA7-884F-964F-A201-B9635C3E125F}"/>
              </a:ext>
            </a:extLst>
          </p:cNvPr>
          <p:cNvCxnSpPr>
            <a:cxnSpLocks/>
          </p:cNvCxnSpPr>
          <p:nvPr/>
        </p:nvCxnSpPr>
        <p:spPr>
          <a:xfrm flipH="1">
            <a:off x="7694758" y="1791628"/>
            <a:ext cx="754599" cy="409857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Arrow Connector 185">
            <a:extLst>
              <a:ext uri="{FF2B5EF4-FFF2-40B4-BE49-F238E27FC236}">
                <a16:creationId xmlns:a16="http://schemas.microsoft.com/office/drawing/2014/main" id="{FB197F47-91C0-6B42-875D-B1CC9C1305EC}"/>
              </a:ext>
            </a:extLst>
          </p:cNvPr>
          <p:cNvCxnSpPr>
            <a:cxnSpLocks/>
          </p:cNvCxnSpPr>
          <p:nvPr/>
        </p:nvCxnSpPr>
        <p:spPr>
          <a:xfrm flipH="1">
            <a:off x="9054227" y="1816658"/>
            <a:ext cx="754599" cy="409857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7E8164A2-87F9-3A43-9324-F24EEEBDF9F0}"/>
              </a:ext>
            </a:extLst>
          </p:cNvPr>
          <p:cNvCxnSpPr>
            <a:cxnSpLocks/>
          </p:cNvCxnSpPr>
          <p:nvPr/>
        </p:nvCxnSpPr>
        <p:spPr>
          <a:xfrm flipH="1" flipV="1">
            <a:off x="9773438" y="5765510"/>
            <a:ext cx="738915" cy="386923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Arrow Connector 187">
            <a:extLst>
              <a:ext uri="{FF2B5EF4-FFF2-40B4-BE49-F238E27FC236}">
                <a16:creationId xmlns:a16="http://schemas.microsoft.com/office/drawing/2014/main" id="{9154FE1F-ABAA-CB48-81DB-5C48DACFD1FF}"/>
              </a:ext>
            </a:extLst>
          </p:cNvPr>
          <p:cNvCxnSpPr>
            <a:cxnSpLocks/>
          </p:cNvCxnSpPr>
          <p:nvPr/>
        </p:nvCxnSpPr>
        <p:spPr>
          <a:xfrm flipH="1" flipV="1">
            <a:off x="8407957" y="5765510"/>
            <a:ext cx="738915" cy="386923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Arrow Connector 188">
            <a:extLst>
              <a:ext uri="{FF2B5EF4-FFF2-40B4-BE49-F238E27FC236}">
                <a16:creationId xmlns:a16="http://schemas.microsoft.com/office/drawing/2014/main" id="{42154732-AA65-D54E-B972-078471C22E5B}"/>
              </a:ext>
            </a:extLst>
          </p:cNvPr>
          <p:cNvCxnSpPr>
            <a:cxnSpLocks/>
          </p:cNvCxnSpPr>
          <p:nvPr/>
        </p:nvCxnSpPr>
        <p:spPr>
          <a:xfrm flipH="1" flipV="1">
            <a:off x="7025893" y="5753583"/>
            <a:ext cx="738915" cy="386923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Arrow Connector 189">
            <a:extLst>
              <a:ext uri="{FF2B5EF4-FFF2-40B4-BE49-F238E27FC236}">
                <a16:creationId xmlns:a16="http://schemas.microsoft.com/office/drawing/2014/main" id="{1D928FB6-EEAD-8440-9BF0-259799AFD63E}"/>
              </a:ext>
            </a:extLst>
          </p:cNvPr>
          <p:cNvCxnSpPr>
            <a:cxnSpLocks/>
          </p:cNvCxnSpPr>
          <p:nvPr/>
        </p:nvCxnSpPr>
        <p:spPr>
          <a:xfrm flipH="1" flipV="1">
            <a:off x="9068065" y="4557919"/>
            <a:ext cx="740761" cy="468853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Arrow Connector 190">
            <a:extLst>
              <a:ext uri="{FF2B5EF4-FFF2-40B4-BE49-F238E27FC236}">
                <a16:creationId xmlns:a16="http://schemas.microsoft.com/office/drawing/2014/main" id="{52EC4C24-C3A6-A74D-9D78-1B1A43907E6A}"/>
              </a:ext>
            </a:extLst>
          </p:cNvPr>
          <p:cNvCxnSpPr>
            <a:cxnSpLocks/>
          </p:cNvCxnSpPr>
          <p:nvPr/>
        </p:nvCxnSpPr>
        <p:spPr>
          <a:xfrm flipH="1" flipV="1">
            <a:off x="7725763" y="4574359"/>
            <a:ext cx="703691" cy="420045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Arrow Connector 191">
            <a:extLst>
              <a:ext uri="{FF2B5EF4-FFF2-40B4-BE49-F238E27FC236}">
                <a16:creationId xmlns:a16="http://schemas.microsoft.com/office/drawing/2014/main" id="{3B981ECF-5259-9C4D-8F8B-9EA278729602}"/>
              </a:ext>
            </a:extLst>
          </p:cNvPr>
          <p:cNvCxnSpPr>
            <a:cxnSpLocks/>
          </p:cNvCxnSpPr>
          <p:nvPr/>
        </p:nvCxnSpPr>
        <p:spPr>
          <a:xfrm flipV="1">
            <a:off x="10499996" y="599760"/>
            <a:ext cx="1" cy="2346673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Arrow Connector 192">
            <a:extLst>
              <a:ext uri="{FF2B5EF4-FFF2-40B4-BE49-F238E27FC236}">
                <a16:creationId xmlns:a16="http://schemas.microsoft.com/office/drawing/2014/main" id="{A439223F-65EC-D54A-BD47-CC4F868F4963}"/>
              </a:ext>
            </a:extLst>
          </p:cNvPr>
          <p:cNvCxnSpPr>
            <a:cxnSpLocks/>
          </p:cNvCxnSpPr>
          <p:nvPr/>
        </p:nvCxnSpPr>
        <p:spPr>
          <a:xfrm flipV="1">
            <a:off x="9105134" y="592424"/>
            <a:ext cx="0" cy="1592186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Arrow Connector 193">
            <a:extLst>
              <a:ext uri="{FF2B5EF4-FFF2-40B4-BE49-F238E27FC236}">
                <a16:creationId xmlns:a16="http://schemas.microsoft.com/office/drawing/2014/main" id="{5BDFBFA7-E17E-5149-89F8-E01DF76A1579}"/>
              </a:ext>
            </a:extLst>
          </p:cNvPr>
          <p:cNvCxnSpPr>
            <a:cxnSpLocks/>
          </p:cNvCxnSpPr>
          <p:nvPr/>
        </p:nvCxnSpPr>
        <p:spPr>
          <a:xfrm flipV="1">
            <a:off x="7739290" y="609614"/>
            <a:ext cx="0" cy="1592186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Arrow Connector 194">
            <a:extLst>
              <a:ext uri="{FF2B5EF4-FFF2-40B4-BE49-F238E27FC236}">
                <a16:creationId xmlns:a16="http://schemas.microsoft.com/office/drawing/2014/main" id="{A1A523A8-716F-DD47-8F16-DBB9F044605B}"/>
              </a:ext>
            </a:extLst>
          </p:cNvPr>
          <p:cNvCxnSpPr>
            <a:cxnSpLocks/>
          </p:cNvCxnSpPr>
          <p:nvPr/>
        </p:nvCxnSpPr>
        <p:spPr>
          <a:xfrm>
            <a:off x="10477605" y="3853457"/>
            <a:ext cx="50431" cy="2399063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Arrow Connector 195">
            <a:extLst>
              <a:ext uri="{FF2B5EF4-FFF2-40B4-BE49-F238E27FC236}">
                <a16:creationId xmlns:a16="http://schemas.microsoft.com/office/drawing/2014/main" id="{66FD19C6-20E4-294F-B6BB-7E4009E1FC5B}"/>
              </a:ext>
            </a:extLst>
          </p:cNvPr>
          <p:cNvCxnSpPr>
            <a:cxnSpLocks/>
          </p:cNvCxnSpPr>
          <p:nvPr/>
        </p:nvCxnSpPr>
        <p:spPr>
          <a:xfrm>
            <a:off x="9096050" y="4582632"/>
            <a:ext cx="24439" cy="1669888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Arrow Connector 196">
            <a:extLst>
              <a:ext uri="{FF2B5EF4-FFF2-40B4-BE49-F238E27FC236}">
                <a16:creationId xmlns:a16="http://schemas.microsoft.com/office/drawing/2014/main" id="{CCFC9BC0-406F-D34A-923B-07724BF098EC}"/>
              </a:ext>
            </a:extLst>
          </p:cNvPr>
          <p:cNvCxnSpPr>
            <a:cxnSpLocks/>
          </p:cNvCxnSpPr>
          <p:nvPr/>
        </p:nvCxnSpPr>
        <p:spPr>
          <a:xfrm>
            <a:off x="7720193" y="4542845"/>
            <a:ext cx="24439" cy="1669888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Arrow Connector 197">
            <a:extLst>
              <a:ext uri="{FF2B5EF4-FFF2-40B4-BE49-F238E27FC236}">
                <a16:creationId xmlns:a16="http://schemas.microsoft.com/office/drawing/2014/main" id="{CF940F9D-C4E6-9F42-8DCE-D95D531BD128}"/>
              </a:ext>
            </a:extLst>
          </p:cNvPr>
          <p:cNvCxnSpPr>
            <a:cxnSpLocks/>
          </p:cNvCxnSpPr>
          <p:nvPr/>
        </p:nvCxnSpPr>
        <p:spPr>
          <a:xfrm flipH="1" flipV="1">
            <a:off x="9811535" y="945506"/>
            <a:ext cx="1361" cy="882654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Arrow Connector 198">
            <a:extLst>
              <a:ext uri="{FF2B5EF4-FFF2-40B4-BE49-F238E27FC236}">
                <a16:creationId xmlns:a16="http://schemas.microsoft.com/office/drawing/2014/main" id="{697146C9-3DF1-8E4E-A59A-E4E265CD43A0}"/>
              </a:ext>
            </a:extLst>
          </p:cNvPr>
          <p:cNvCxnSpPr>
            <a:cxnSpLocks/>
          </p:cNvCxnSpPr>
          <p:nvPr/>
        </p:nvCxnSpPr>
        <p:spPr>
          <a:xfrm flipH="1" flipV="1">
            <a:off x="8447037" y="925844"/>
            <a:ext cx="1361" cy="882654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Arrow Connector 199">
            <a:extLst>
              <a:ext uri="{FF2B5EF4-FFF2-40B4-BE49-F238E27FC236}">
                <a16:creationId xmlns:a16="http://schemas.microsoft.com/office/drawing/2014/main" id="{C4686FE8-1BD4-3C48-A637-66829BF1B03D}"/>
              </a:ext>
            </a:extLst>
          </p:cNvPr>
          <p:cNvCxnSpPr>
            <a:cxnSpLocks/>
          </p:cNvCxnSpPr>
          <p:nvPr/>
        </p:nvCxnSpPr>
        <p:spPr>
          <a:xfrm>
            <a:off x="9823865" y="5019911"/>
            <a:ext cx="8286" cy="885324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Arrow Connector 200">
            <a:extLst>
              <a:ext uri="{FF2B5EF4-FFF2-40B4-BE49-F238E27FC236}">
                <a16:creationId xmlns:a16="http://schemas.microsoft.com/office/drawing/2014/main" id="{51EB4FEA-D9F2-5543-9EFE-F821A9DD0F08}"/>
              </a:ext>
            </a:extLst>
          </p:cNvPr>
          <p:cNvCxnSpPr>
            <a:cxnSpLocks/>
          </p:cNvCxnSpPr>
          <p:nvPr/>
        </p:nvCxnSpPr>
        <p:spPr>
          <a:xfrm>
            <a:off x="8457439" y="4991209"/>
            <a:ext cx="8286" cy="885324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Arrow Connector 201">
            <a:extLst>
              <a:ext uri="{FF2B5EF4-FFF2-40B4-BE49-F238E27FC236}">
                <a16:creationId xmlns:a16="http://schemas.microsoft.com/office/drawing/2014/main" id="{9D53FD4C-BFFC-4E4B-B621-8C6CC42E0C51}"/>
              </a:ext>
            </a:extLst>
          </p:cNvPr>
          <p:cNvCxnSpPr>
            <a:cxnSpLocks/>
          </p:cNvCxnSpPr>
          <p:nvPr/>
        </p:nvCxnSpPr>
        <p:spPr>
          <a:xfrm>
            <a:off x="7043136" y="946846"/>
            <a:ext cx="0" cy="899114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Arrow Connector 202">
            <a:extLst>
              <a:ext uri="{FF2B5EF4-FFF2-40B4-BE49-F238E27FC236}">
                <a16:creationId xmlns:a16="http://schemas.microsoft.com/office/drawing/2014/main" id="{3DFE74C7-8B8F-7C4E-9CA7-A689D1862DE2}"/>
              </a:ext>
            </a:extLst>
          </p:cNvPr>
          <p:cNvCxnSpPr>
            <a:cxnSpLocks/>
          </p:cNvCxnSpPr>
          <p:nvPr/>
        </p:nvCxnSpPr>
        <p:spPr>
          <a:xfrm flipV="1">
            <a:off x="7059396" y="4895695"/>
            <a:ext cx="0" cy="869816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Arrow Connector 203">
            <a:extLst>
              <a:ext uri="{FF2B5EF4-FFF2-40B4-BE49-F238E27FC236}">
                <a16:creationId xmlns:a16="http://schemas.microsoft.com/office/drawing/2014/main" id="{4033D1A1-D3A7-C64F-8F98-EE60D143DD30}"/>
              </a:ext>
            </a:extLst>
          </p:cNvPr>
          <p:cNvCxnSpPr>
            <a:cxnSpLocks/>
            <a:endCxn id="171" idx="4"/>
          </p:cNvCxnSpPr>
          <p:nvPr/>
        </p:nvCxnSpPr>
        <p:spPr>
          <a:xfrm flipH="1" flipV="1">
            <a:off x="6803253" y="3490785"/>
            <a:ext cx="234962" cy="1535988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Arrow Connector 204">
            <a:extLst>
              <a:ext uri="{FF2B5EF4-FFF2-40B4-BE49-F238E27FC236}">
                <a16:creationId xmlns:a16="http://schemas.microsoft.com/office/drawing/2014/main" id="{DAB2394B-0D24-C445-9B15-E0C78BC7468E}"/>
              </a:ext>
            </a:extLst>
          </p:cNvPr>
          <p:cNvCxnSpPr>
            <a:cxnSpLocks/>
            <a:endCxn id="171" idx="4"/>
          </p:cNvCxnSpPr>
          <p:nvPr/>
        </p:nvCxnSpPr>
        <p:spPr>
          <a:xfrm flipH="1">
            <a:off x="6803253" y="1780920"/>
            <a:ext cx="226914" cy="1709865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Arrow Connector 205">
            <a:extLst>
              <a:ext uri="{FF2B5EF4-FFF2-40B4-BE49-F238E27FC236}">
                <a16:creationId xmlns:a16="http://schemas.microsoft.com/office/drawing/2014/main" id="{AB70D5F4-D0AA-7140-A0DD-3845489CF08B}"/>
              </a:ext>
            </a:extLst>
          </p:cNvPr>
          <p:cNvCxnSpPr>
            <a:cxnSpLocks/>
          </p:cNvCxnSpPr>
          <p:nvPr/>
        </p:nvCxnSpPr>
        <p:spPr>
          <a:xfrm>
            <a:off x="9787457" y="3409225"/>
            <a:ext cx="15709" cy="847853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6" name="Straight Arrow Connector 635">
            <a:extLst>
              <a:ext uri="{FF2B5EF4-FFF2-40B4-BE49-F238E27FC236}">
                <a16:creationId xmlns:a16="http://schemas.microsoft.com/office/drawing/2014/main" id="{D52CA253-64D3-A242-8A5F-E7AA9B1C8FA2}"/>
              </a:ext>
            </a:extLst>
          </p:cNvPr>
          <p:cNvCxnSpPr>
            <a:cxnSpLocks/>
            <a:stCxn id="171" idx="6"/>
          </p:cNvCxnSpPr>
          <p:nvPr/>
        </p:nvCxnSpPr>
        <p:spPr>
          <a:xfrm flipH="1" flipV="1">
            <a:off x="6288383" y="2941958"/>
            <a:ext cx="618044" cy="443085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0" name="Straight Arrow Connector 639">
            <a:extLst>
              <a:ext uri="{FF2B5EF4-FFF2-40B4-BE49-F238E27FC236}">
                <a16:creationId xmlns:a16="http://schemas.microsoft.com/office/drawing/2014/main" id="{8A95F3E9-CD88-DF48-8722-D6BC0E1A1ADF}"/>
              </a:ext>
            </a:extLst>
          </p:cNvPr>
          <p:cNvCxnSpPr>
            <a:cxnSpLocks/>
          </p:cNvCxnSpPr>
          <p:nvPr/>
        </p:nvCxnSpPr>
        <p:spPr>
          <a:xfrm flipH="1">
            <a:off x="4288302" y="2980383"/>
            <a:ext cx="725816" cy="389533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2" name="Straight Arrow Connector 641">
            <a:extLst>
              <a:ext uri="{FF2B5EF4-FFF2-40B4-BE49-F238E27FC236}">
                <a16:creationId xmlns:a16="http://schemas.microsoft.com/office/drawing/2014/main" id="{4FEA501C-18EA-9C47-8D77-62E38F89F9A0}"/>
              </a:ext>
            </a:extLst>
          </p:cNvPr>
          <p:cNvCxnSpPr>
            <a:cxnSpLocks/>
          </p:cNvCxnSpPr>
          <p:nvPr/>
        </p:nvCxnSpPr>
        <p:spPr>
          <a:xfrm flipH="1" flipV="1">
            <a:off x="3523984" y="2990926"/>
            <a:ext cx="802556" cy="345916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7" name="Straight Arrow Connector 646">
            <a:extLst>
              <a:ext uri="{FF2B5EF4-FFF2-40B4-BE49-F238E27FC236}">
                <a16:creationId xmlns:a16="http://schemas.microsoft.com/office/drawing/2014/main" id="{38DB26D6-D9D7-6F4B-8B7A-54BF8C9AA05C}"/>
              </a:ext>
            </a:extLst>
          </p:cNvPr>
          <p:cNvCxnSpPr>
            <a:cxnSpLocks/>
          </p:cNvCxnSpPr>
          <p:nvPr/>
        </p:nvCxnSpPr>
        <p:spPr>
          <a:xfrm flipH="1" flipV="1">
            <a:off x="2873274" y="809782"/>
            <a:ext cx="29688" cy="2576976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9" name="Straight Arrow Connector 648">
            <a:extLst>
              <a:ext uri="{FF2B5EF4-FFF2-40B4-BE49-F238E27FC236}">
                <a16:creationId xmlns:a16="http://schemas.microsoft.com/office/drawing/2014/main" id="{0523E070-9714-2249-A150-17831CCEC4BB}"/>
              </a:ext>
            </a:extLst>
          </p:cNvPr>
          <p:cNvCxnSpPr>
            <a:cxnSpLocks/>
          </p:cNvCxnSpPr>
          <p:nvPr/>
        </p:nvCxnSpPr>
        <p:spPr>
          <a:xfrm flipV="1">
            <a:off x="2886902" y="580067"/>
            <a:ext cx="722460" cy="328535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1" name="Straight Arrow Connector 650">
            <a:extLst>
              <a:ext uri="{FF2B5EF4-FFF2-40B4-BE49-F238E27FC236}">
                <a16:creationId xmlns:a16="http://schemas.microsoft.com/office/drawing/2014/main" id="{6811F9DE-D3F7-3D49-99A4-D53EFE0ECDCD}"/>
              </a:ext>
            </a:extLst>
          </p:cNvPr>
          <p:cNvCxnSpPr>
            <a:cxnSpLocks/>
          </p:cNvCxnSpPr>
          <p:nvPr/>
        </p:nvCxnSpPr>
        <p:spPr>
          <a:xfrm flipV="1">
            <a:off x="4214572" y="544555"/>
            <a:ext cx="841689" cy="445369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3" name="Straight Arrow Connector 652">
            <a:extLst>
              <a:ext uri="{FF2B5EF4-FFF2-40B4-BE49-F238E27FC236}">
                <a16:creationId xmlns:a16="http://schemas.microsoft.com/office/drawing/2014/main" id="{0FA74F3D-BCD6-2D42-9996-32CA1E4674E9}"/>
              </a:ext>
            </a:extLst>
          </p:cNvPr>
          <p:cNvCxnSpPr>
            <a:cxnSpLocks/>
          </p:cNvCxnSpPr>
          <p:nvPr/>
        </p:nvCxnSpPr>
        <p:spPr>
          <a:xfrm flipV="1">
            <a:off x="5623191" y="562310"/>
            <a:ext cx="841689" cy="445369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4" name="Straight Arrow Connector 653">
            <a:extLst>
              <a:ext uri="{FF2B5EF4-FFF2-40B4-BE49-F238E27FC236}">
                <a16:creationId xmlns:a16="http://schemas.microsoft.com/office/drawing/2014/main" id="{3C478C36-1591-C741-A8B8-C204612EC399}"/>
              </a:ext>
            </a:extLst>
          </p:cNvPr>
          <p:cNvCxnSpPr>
            <a:cxnSpLocks/>
          </p:cNvCxnSpPr>
          <p:nvPr/>
        </p:nvCxnSpPr>
        <p:spPr>
          <a:xfrm>
            <a:off x="3558404" y="616665"/>
            <a:ext cx="51758" cy="1696955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7" name="Straight Arrow Connector 656">
            <a:extLst>
              <a:ext uri="{FF2B5EF4-FFF2-40B4-BE49-F238E27FC236}">
                <a16:creationId xmlns:a16="http://schemas.microsoft.com/office/drawing/2014/main" id="{06A630A1-E5B2-1647-BB6F-B0F511A37EC2}"/>
              </a:ext>
            </a:extLst>
          </p:cNvPr>
          <p:cNvCxnSpPr>
            <a:cxnSpLocks/>
          </p:cNvCxnSpPr>
          <p:nvPr/>
        </p:nvCxnSpPr>
        <p:spPr>
          <a:xfrm>
            <a:off x="4955574" y="562310"/>
            <a:ext cx="51758" cy="1696955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8" name="Straight Arrow Connector 657">
            <a:extLst>
              <a:ext uri="{FF2B5EF4-FFF2-40B4-BE49-F238E27FC236}">
                <a16:creationId xmlns:a16="http://schemas.microsoft.com/office/drawing/2014/main" id="{FD7C1131-EBF0-114C-A55D-F9C11AC971E5}"/>
              </a:ext>
            </a:extLst>
          </p:cNvPr>
          <p:cNvCxnSpPr>
            <a:cxnSpLocks/>
          </p:cNvCxnSpPr>
          <p:nvPr/>
        </p:nvCxnSpPr>
        <p:spPr>
          <a:xfrm>
            <a:off x="6365428" y="616665"/>
            <a:ext cx="20972" cy="164260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0" name="Straight Arrow Connector 659">
            <a:extLst>
              <a:ext uri="{FF2B5EF4-FFF2-40B4-BE49-F238E27FC236}">
                <a16:creationId xmlns:a16="http://schemas.microsoft.com/office/drawing/2014/main" id="{4B7BB916-8BBF-FA43-8161-7F6EEFA3A891}"/>
              </a:ext>
            </a:extLst>
          </p:cNvPr>
          <p:cNvCxnSpPr>
            <a:cxnSpLocks/>
          </p:cNvCxnSpPr>
          <p:nvPr/>
        </p:nvCxnSpPr>
        <p:spPr>
          <a:xfrm>
            <a:off x="3599115" y="2258272"/>
            <a:ext cx="707200" cy="359825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2" name="Straight Arrow Connector 661">
            <a:extLst>
              <a:ext uri="{FF2B5EF4-FFF2-40B4-BE49-F238E27FC236}">
                <a16:creationId xmlns:a16="http://schemas.microsoft.com/office/drawing/2014/main" id="{B1F94AD7-CA14-504C-B42B-1CEA4A77F3B1}"/>
              </a:ext>
            </a:extLst>
          </p:cNvPr>
          <p:cNvCxnSpPr>
            <a:cxnSpLocks/>
          </p:cNvCxnSpPr>
          <p:nvPr/>
        </p:nvCxnSpPr>
        <p:spPr>
          <a:xfrm>
            <a:off x="5022246" y="2206899"/>
            <a:ext cx="707200" cy="359825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3" name="Straight Arrow Connector 662">
            <a:extLst>
              <a:ext uri="{FF2B5EF4-FFF2-40B4-BE49-F238E27FC236}">
                <a16:creationId xmlns:a16="http://schemas.microsoft.com/office/drawing/2014/main" id="{A6E82242-10F7-BA4C-B4E7-AD2333F5FCDA}"/>
              </a:ext>
            </a:extLst>
          </p:cNvPr>
          <p:cNvCxnSpPr>
            <a:cxnSpLocks/>
          </p:cNvCxnSpPr>
          <p:nvPr/>
        </p:nvCxnSpPr>
        <p:spPr>
          <a:xfrm flipV="1">
            <a:off x="4263946" y="945506"/>
            <a:ext cx="4754" cy="1612299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6" name="Straight Arrow Connector 665">
            <a:extLst>
              <a:ext uri="{FF2B5EF4-FFF2-40B4-BE49-F238E27FC236}">
                <a16:creationId xmlns:a16="http://schemas.microsoft.com/office/drawing/2014/main" id="{2A43C4CD-5EF1-FB4B-89AE-D2951567692A}"/>
              </a:ext>
            </a:extLst>
          </p:cNvPr>
          <p:cNvCxnSpPr>
            <a:cxnSpLocks/>
          </p:cNvCxnSpPr>
          <p:nvPr/>
        </p:nvCxnSpPr>
        <p:spPr>
          <a:xfrm flipV="1">
            <a:off x="5646897" y="924774"/>
            <a:ext cx="4754" cy="1612299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9" name="Straight Arrow Connector 668">
            <a:extLst>
              <a:ext uri="{FF2B5EF4-FFF2-40B4-BE49-F238E27FC236}">
                <a16:creationId xmlns:a16="http://schemas.microsoft.com/office/drawing/2014/main" id="{FA23474C-3862-644E-856F-425738C7C418}"/>
              </a:ext>
            </a:extLst>
          </p:cNvPr>
          <p:cNvCxnSpPr>
            <a:cxnSpLocks/>
          </p:cNvCxnSpPr>
          <p:nvPr/>
        </p:nvCxnSpPr>
        <p:spPr>
          <a:xfrm flipH="1" flipV="1">
            <a:off x="4984844" y="2980383"/>
            <a:ext cx="802556" cy="345916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0" name="Straight Arrow Connector 669">
            <a:extLst>
              <a:ext uri="{FF2B5EF4-FFF2-40B4-BE49-F238E27FC236}">
                <a16:creationId xmlns:a16="http://schemas.microsoft.com/office/drawing/2014/main" id="{4FEA501C-18EA-9C47-8D77-62E38F89F9A0}"/>
              </a:ext>
            </a:extLst>
          </p:cNvPr>
          <p:cNvCxnSpPr>
            <a:cxnSpLocks/>
          </p:cNvCxnSpPr>
          <p:nvPr/>
        </p:nvCxnSpPr>
        <p:spPr>
          <a:xfrm flipH="1">
            <a:off x="5741866" y="3025871"/>
            <a:ext cx="586587" cy="346185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5" name="Straight Arrow Connector 674">
            <a:extLst>
              <a:ext uri="{FF2B5EF4-FFF2-40B4-BE49-F238E27FC236}">
                <a16:creationId xmlns:a16="http://schemas.microsoft.com/office/drawing/2014/main" id="{02708543-2C3B-524A-A448-F84F6AF9C183}"/>
              </a:ext>
            </a:extLst>
          </p:cNvPr>
          <p:cNvCxnSpPr>
            <a:cxnSpLocks/>
            <a:endCxn id="171" idx="5"/>
          </p:cNvCxnSpPr>
          <p:nvPr/>
        </p:nvCxnSpPr>
        <p:spPr>
          <a:xfrm>
            <a:off x="6377678" y="2265492"/>
            <a:ext cx="498530" cy="1194322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22" name="Picture 721">
            <a:extLst>
              <a:ext uri="{FF2B5EF4-FFF2-40B4-BE49-F238E27FC236}">
                <a16:creationId xmlns:a16="http://schemas.microsoft.com/office/drawing/2014/main" id="{C7BA45F4-6FF3-E244-801C-4AA2A72E4E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8908" y="3322680"/>
            <a:ext cx="3767898" cy="3317808"/>
          </a:xfrm>
          <a:prstGeom prst="rect">
            <a:avLst/>
          </a:prstGeom>
        </p:spPr>
      </p:pic>
      <p:pic>
        <p:nvPicPr>
          <p:cNvPr id="723" name="Picture 722">
            <a:extLst>
              <a:ext uri="{FF2B5EF4-FFF2-40B4-BE49-F238E27FC236}">
                <a16:creationId xmlns:a16="http://schemas.microsoft.com/office/drawing/2014/main" id="{40CC7DA4-763A-F94A-9EB9-D1135F50CF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4119" y="3365283"/>
            <a:ext cx="912616" cy="3251851"/>
          </a:xfrm>
          <a:prstGeom prst="rect">
            <a:avLst/>
          </a:prstGeom>
        </p:spPr>
      </p:pic>
      <p:cxnSp>
        <p:nvCxnSpPr>
          <p:cNvPr id="725" name="Straight Arrow Connector 724">
            <a:extLst>
              <a:ext uri="{FF2B5EF4-FFF2-40B4-BE49-F238E27FC236}">
                <a16:creationId xmlns:a16="http://schemas.microsoft.com/office/drawing/2014/main" id="{2E6DFF76-33F1-6042-A383-9972DB07CC71}"/>
              </a:ext>
            </a:extLst>
          </p:cNvPr>
          <p:cNvCxnSpPr>
            <a:cxnSpLocks/>
            <a:stCxn id="171" idx="0"/>
          </p:cNvCxnSpPr>
          <p:nvPr/>
        </p:nvCxnSpPr>
        <p:spPr>
          <a:xfrm flipH="1">
            <a:off x="6340247" y="3279300"/>
            <a:ext cx="463006" cy="500335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7" name="Straight Arrow Connector 726">
            <a:extLst>
              <a:ext uri="{FF2B5EF4-FFF2-40B4-BE49-F238E27FC236}">
                <a16:creationId xmlns:a16="http://schemas.microsoft.com/office/drawing/2014/main" id="{4FEA501C-18EA-9C47-8D77-62E38F89F9A0}"/>
              </a:ext>
            </a:extLst>
          </p:cNvPr>
          <p:cNvCxnSpPr>
            <a:cxnSpLocks/>
          </p:cNvCxnSpPr>
          <p:nvPr/>
        </p:nvCxnSpPr>
        <p:spPr>
          <a:xfrm flipH="1">
            <a:off x="5027783" y="3306374"/>
            <a:ext cx="763488" cy="448093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0" name="Straight Arrow Connector 729">
            <a:extLst>
              <a:ext uri="{FF2B5EF4-FFF2-40B4-BE49-F238E27FC236}">
                <a16:creationId xmlns:a16="http://schemas.microsoft.com/office/drawing/2014/main" id="{00D883F0-6BD5-244F-986A-E8B4AD45BCFB}"/>
              </a:ext>
            </a:extLst>
          </p:cNvPr>
          <p:cNvCxnSpPr>
            <a:cxnSpLocks/>
          </p:cNvCxnSpPr>
          <p:nvPr/>
        </p:nvCxnSpPr>
        <p:spPr>
          <a:xfrm flipH="1">
            <a:off x="3580477" y="3331017"/>
            <a:ext cx="763488" cy="448093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5" name="Straight Arrow Connector 644">
            <a:extLst>
              <a:ext uri="{FF2B5EF4-FFF2-40B4-BE49-F238E27FC236}">
                <a16:creationId xmlns:a16="http://schemas.microsoft.com/office/drawing/2014/main" id="{40ABB1B8-9827-9F49-82D8-A18BD4B9BDFB}"/>
              </a:ext>
            </a:extLst>
          </p:cNvPr>
          <p:cNvCxnSpPr>
            <a:cxnSpLocks/>
          </p:cNvCxnSpPr>
          <p:nvPr/>
        </p:nvCxnSpPr>
        <p:spPr>
          <a:xfrm flipH="1">
            <a:off x="2849987" y="2994017"/>
            <a:ext cx="723407" cy="434983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2" name="Straight Arrow Connector 731">
            <a:extLst>
              <a:ext uri="{FF2B5EF4-FFF2-40B4-BE49-F238E27FC236}">
                <a16:creationId xmlns:a16="http://schemas.microsoft.com/office/drawing/2014/main" id="{48B8C101-C06C-1A4C-96C6-9D292AF0779E}"/>
              </a:ext>
            </a:extLst>
          </p:cNvPr>
          <p:cNvCxnSpPr>
            <a:cxnSpLocks/>
          </p:cNvCxnSpPr>
          <p:nvPr/>
        </p:nvCxnSpPr>
        <p:spPr>
          <a:xfrm flipH="1" flipV="1">
            <a:off x="5726314" y="3274584"/>
            <a:ext cx="612245" cy="482268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5" name="Straight Arrow Connector 734">
            <a:extLst>
              <a:ext uri="{FF2B5EF4-FFF2-40B4-BE49-F238E27FC236}">
                <a16:creationId xmlns:a16="http://schemas.microsoft.com/office/drawing/2014/main" id="{6CC07667-0DC5-A644-B0B3-2D1DC0CEA959}"/>
              </a:ext>
            </a:extLst>
          </p:cNvPr>
          <p:cNvCxnSpPr>
            <a:cxnSpLocks/>
          </p:cNvCxnSpPr>
          <p:nvPr/>
        </p:nvCxnSpPr>
        <p:spPr>
          <a:xfrm flipH="1" flipV="1">
            <a:off x="4355508" y="3313929"/>
            <a:ext cx="674054" cy="472392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7" name="Straight Arrow Connector 736">
            <a:extLst>
              <a:ext uri="{FF2B5EF4-FFF2-40B4-BE49-F238E27FC236}">
                <a16:creationId xmlns:a16="http://schemas.microsoft.com/office/drawing/2014/main" id="{48B8C101-C06C-1A4C-96C6-9D292AF0779E}"/>
              </a:ext>
            </a:extLst>
          </p:cNvPr>
          <p:cNvCxnSpPr>
            <a:cxnSpLocks/>
          </p:cNvCxnSpPr>
          <p:nvPr/>
        </p:nvCxnSpPr>
        <p:spPr>
          <a:xfrm flipH="1" flipV="1">
            <a:off x="2830509" y="3314313"/>
            <a:ext cx="760401" cy="448456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9" name="Straight Arrow Connector 738">
            <a:extLst>
              <a:ext uri="{FF2B5EF4-FFF2-40B4-BE49-F238E27FC236}">
                <a16:creationId xmlns:a16="http://schemas.microsoft.com/office/drawing/2014/main" id="{C5A5BAFF-EE1E-9646-9156-6F726AB884F1}"/>
              </a:ext>
            </a:extLst>
          </p:cNvPr>
          <p:cNvCxnSpPr>
            <a:cxnSpLocks/>
          </p:cNvCxnSpPr>
          <p:nvPr/>
        </p:nvCxnSpPr>
        <p:spPr>
          <a:xfrm>
            <a:off x="2877467" y="3354156"/>
            <a:ext cx="30090" cy="2504477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2" name="Straight Arrow Connector 741">
            <a:extLst>
              <a:ext uri="{FF2B5EF4-FFF2-40B4-BE49-F238E27FC236}">
                <a16:creationId xmlns:a16="http://schemas.microsoft.com/office/drawing/2014/main" id="{C8F1EE67-87DA-684E-8FF2-55A4A78C396A}"/>
              </a:ext>
            </a:extLst>
          </p:cNvPr>
          <p:cNvCxnSpPr>
            <a:cxnSpLocks/>
          </p:cNvCxnSpPr>
          <p:nvPr/>
        </p:nvCxnSpPr>
        <p:spPr>
          <a:xfrm flipV="1">
            <a:off x="3584283" y="4121407"/>
            <a:ext cx="722032" cy="436513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4" name="Straight Arrow Connector 743">
            <a:extLst>
              <a:ext uri="{FF2B5EF4-FFF2-40B4-BE49-F238E27FC236}">
                <a16:creationId xmlns:a16="http://schemas.microsoft.com/office/drawing/2014/main" id="{36FF3984-BD16-9044-A2C7-0C8E1FB2BAC9}"/>
              </a:ext>
            </a:extLst>
          </p:cNvPr>
          <p:cNvCxnSpPr>
            <a:cxnSpLocks/>
          </p:cNvCxnSpPr>
          <p:nvPr/>
        </p:nvCxnSpPr>
        <p:spPr>
          <a:xfrm flipV="1">
            <a:off x="4967111" y="4174072"/>
            <a:ext cx="722032" cy="436513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5" name="Straight Arrow Connector 744">
            <a:extLst>
              <a:ext uri="{FF2B5EF4-FFF2-40B4-BE49-F238E27FC236}">
                <a16:creationId xmlns:a16="http://schemas.microsoft.com/office/drawing/2014/main" id="{0031C5C7-7BF2-164F-BE34-E655716F72DB}"/>
              </a:ext>
            </a:extLst>
          </p:cNvPr>
          <p:cNvCxnSpPr>
            <a:cxnSpLocks/>
          </p:cNvCxnSpPr>
          <p:nvPr/>
        </p:nvCxnSpPr>
        <p:spPr>
          <a:xfrm>
            <a:off x="2898332" y="5816581"/>
            <a:ext cx="722032" cy="373806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7" name="Straight Arrow Connector 746">
            <a:extLst>
              <a:ext uri="{FF2B5EF4-FFF2-40B4-BE49-F238E27FC236}">
                <a16:creationId xmlns:a16="http://schemas.microsoft.com/office/drawing/2014/main" id="{2D188828-31AD-6C4F-9375-DD97765A335C}"/>
              </a:ext>
            </a:extLst>
          </p:cNvPr>
          <p:cNvCxnSpPr>
            <a:cxnSpLocks/>
          </p:cNvCxnSpPr>
          <p:nvPr/>
        </p:nvCxnSpPr>
        <p:spPr>
          <a:xfrm>
            <a:off x="4281160" y="5778627"/>
            <a:ext cx="700293" cy="41176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9" name="Straight Arrow Connector 748">
            <a:extLst>
              <a:ext uri="{FF2B5EF4-FFF2-40B4-BE49-F238E27FC236}">
                <a16:creationId xmlns:a16="http://schemas.microsoft.com/office/drawing/2014/main" id="{0031C5C7-7BF2-164F-BE34-E655716F72DB}"/>
              </a:ext>
            </a:extLst>
          </p:cNvPr>
          <p:cNvCxnSpPr>
            <a:cxnSpLocks/>
          </p:cNvCxnSpPr>
          <p:nvPr/>
        </p:nvCxnSpPr>
        <p:spPr>
          <a:xfrm>
            <a:off x="5684829" y="5816581"/>
            <a:ext cx="722032" cy="373806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0" name="Straight Arrow Connector 749">
            <a:extLst>
              <a:ext uri="{FF2B5EF4-FFF2-40B4-BE49-F238E27FC236}">
                <a16:creationId xmlns:a16="http://schemas.microsoft.com/office/drawing/2014/main" id="{C15C7E95-CA6C-2E4F-8B14-F753BDFAD4A5}"/>
              </a:ext>
            </a:extLst>
          </p:cNvPr>
          <p:cNvCxnSpPr>
            <a:cxnSpLocks/>
          </p:cNvCxnSpPr>
          <p:nvPr/>
        </p:nvCxnSpPr>
        <p:spPr>
          <a:xfrm flipH="1" flipV="1">
            <a:off x="3584283" y="4542845"/>
            <a:ext cx="38122" cy="1650372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2" name="Straight Arrow Connector 751">
            <a:extLst>
              <a:ext uri="{FF2B5EF4-FFF2-40B4-BE49-F238E27FC236}">
                <a16:creationId xmlns:a16="http://schemas.microsoft.com/office/drawing/2014/main" id="{59107E62-338C-194B-BB59-1AC2BD579884}"/>
              </a:ext>
            </a:extLst>
          </p:cNvPr>
          <p:cNvCxnSpPr>
            <a:cxnSpLocks/>
          </p:cNvCxnSpPr>
          <p:nvPr/>
        </p:nvCxnSpPr>
        <p:spPr>
          <a:xfrm flipH="1" flipV="1">
            <a:off x="4929948" y="4535189"/>
            <a:ext cx="38122" cy="1650372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3" name="Straight Arrow Connector 752">
            <a:extLst>
              <a:ext uri="{FF2B5EF4-FFF2-40B4-BE49-F238E27FC236}">
                <a16:creationId xmlns:a16="http://schemas.microsoft.com/office/drawing/2014/main" id="{C15C7E95-CA6C-2E4F-8B14-F753BDFAD4A5}"/>
              </a:ext>
            </a:extLst>
          </p:cNvPr>
          <p:cNvCxnSpPr>
            <a:cxnSpLocks/>
          </p:cNvCxnSpPr>
          <p:nvPr/>
        </p:nvCxnSpPr>
        <p:spPr>
          <a:xfrm flipH="1" flipV="1">
            <a:off x="6368647" y="4574359"/>
            <a:ext cx="38122" cy="1650372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4" name="Straight Arrow Connector 753">
            <a:extLst>
              <a:ext uri="{FF2B5EF4-FFF2-40B4-BE49-F238E27FC236}">
                <a16:creationId xmlns:a16="http://schemas.microsoft.com/office/drawing/2014/main" id="{C9C132CA-1666-2546-A9E9-16E6B305BBB7}"/>
              </a:ext>
            </a:extLst>
          </p:cNvPr>
          <p:cNvCxnSpPr>
            <a:cxnSpLocks/>
          </p:cNvCxnSpPr>
          <p:nvPr/>
        </p:nvCxnSpPr>
        <p:spPr>
          <a:xfrm>
            <a:off x="4294599" y="4134563"/>
            <a:ext cx="51758" cy="1696955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5" name="Straight Arrow Connector 754">
            <a:extLst>
              <a:ext uri="{FF2B5EF4-FFF2-40B4-BE49-F238E27FC236}">
                <a16:creationId xmlns:a16="http://schemas.microsoft.com/office/drawing/2014/main" id="{3C478C36-1591-C741-A8B8-C204612EC399}"/>
              </a:ext>
            </a:extLst>
          </p:cNvPr>
          <p:cNvCxnSpPr>
            <a:cxnSpLocks/>
          </p:cNvCxnSpPr>
          <p:nvPr/>
        </p:nvCxnSpPr>
        <p:spPr>
          <a:xfrm>
            <a:off x="5703306" y="4179578"/>
            <a:ext cx="51758" cy="1696955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6" name="Straight Arrow Connector 755">
            <a:extLst>
              <a:ext uri="{FF2B5EF4-FFF2-40B4-BE49-F238E27FC236}">
                <a16:creationId xmlns:a16="http://schemas.microsoft.com/office/drawing/2014/main" id="{3C1C831E-8C89-4045-9E4E-53387DD9CA96}"/>
              </a:ext>
            </a:extLst>
          </p:cNvPr>
          <p:cNvCxnSpPr>
            <a:cxnSpLocks/>
            <a:endCxn id="171" idx="0"/>
          </p:cNvCxnSpPr>
          <p:nvPr/>
        </p:nvCxnSpPr>
        <p:spPr>
          <a:xfrm flipV="1">
            <a:off x="6390427" y="3279300"/>
            <a:ext cx="412826" cy="1318016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58" name="Picture 757">
            <a:extLst>
              <a:ext uri="{FF2B5EF4-FFF2-40B4-BE49-F238E27FC236}">
                <a16:creationId xmlns:a16="http://schemas.microsoft.com/office/drawing/2014/main" id="{67A5B470-00CE-C641-B978-D5CC751C79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8133" y="80613"/>
            <a:ext cx="555241" cy="483265"/>
          </a:xfrm>
          <a:prstGeom prst="rect">
            <a:avLst/>
          </a:prstGeom>
        </p:spPr>
      </p:pic>
      <p:pic>
        <p:nvPicPr>
          <p:cNvPr id="760" name="Picture 759">
            <a:extLst>
              <a:ext uri="{FF2B5EF4-FFF2-40B4-BE49-F238E27FC236}">
                <a16:creationId xmlns:a16="http://schemas.microsoft.com/office/drawing/2014/main" id="{D3D8E8A4-77BD-5D46-AB73-019F2F92B5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86632" y="6212733"/>
            <a:ext cx="555241" cy="483265"/>
          </a:xfrm>
          <a:prstGeom prst="rect">
            <a:avLst/>
          </a:prstGeom>
        </p:spPr>
      </p:pic>
      <p:pic>
        <p:nvPicPr>
          <p:cNvPr id="763" name="Picture 762">
            <a:extLst>
              <a:ext uri="{FF2B5EF4-FFF2-40B4-BE49-F238E27FC236}">
                <a16:creationId xmlns:a16="http://schemas.microsoft.com/office/drawing/2014/main" id="{A807168E-444B-6945-8833-A561F3F859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20211" y="132614"/>
            <a:ext cx="555241" cy="483265"/>
          </a:xfrm>
          <a:prstGeom prst="rect">
            <a:avLst/>
          </a:prstGeom>
        </p:spPr>
      </p:pic>
      <p:pic>
        <p:nvPicPr>
          <p:cNvPr id="764" name="Picture 763">
            <a:extLst>
              <a:ext uri="{FF2B5EF4-FFF2-40B4-BE49-F238E27FC236}">
                <a16:creationId xmlns:a16="http://schemas.microsoft.com/office/drawing/2014/main" id="{64A9359F-3346-CA42-8AA7-1E3E5CA072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84695" y="6165590"/>
            <a:ext cx="555241" cy="483265"/>
          </a:xfrm>
          <a:prstGeom prst="rect">
            <a:avLst/>
          </a:prstGeom>
        </p:spPr>
      </p:pic>
      <p:pic>
        <p:nvPicPr>
          <p:cNvPr id="765" name="Picture 764">
            <a:extLst>
              <a:ext uri="{FF2B5EF4-FFF2-40B4-BE49-F238E27FC236}">
                <a16:creationId xmlns:a16="http://schemas.microsoft.com/office/drawing/2014/main" id="{A807168E-444B-6945-8833-A561F3F859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 flipV="1">
            <a:off x="2215431" y="2951579"/>
            <a:ext cx="380908" cy="57607"/>
          </a:xfrm>
          <a:prstGeom prst="rect">
            <a:avLst/>
          </a:prstGeom>
        </p:spPr>
      </p:pic>
      <p:pic>
        <p:nvPicPr>
          <p:cNvPr id="766" name="Picture 765">
            <a:extLst>
              <a:ext uri="{FF2B5EF4-FFF2-40B4-BE49-F238E27FC236}">
                <a16:creationId xmlns:a16="http://schemas.microsoft.com/office/drawing/2014/main" id="{47417FB6-1256-AE45-85A3-AF50ED6FB2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 flipV="1">
            <a:off x="2243203" y="3733965"/>
            <a:ext cx="380908" cy="57607"/>
          </a:xfrm>
          <a:prstGeom prst="rect">
            <a:avLst/>
          </a:prstGeom>
        </p:spPr>
      </p:pic>
      <p:cxnSp>
        <p:nvCxnSpPr>
          <p:cNvPr id="767" name="Straight Connector 766">
            <a:extLst>
              <a:ext uri="{FF2B5EF4-FFF2-40B4-BE49-F238E27FC236}">
                <a16:creationId xmlns:a16="http://schemas.microsoft.com/office/drawing/2014/main" id="{3306FD2B-6F10-F74C-A9D9-DF6006C08558}"/>
              </a:ext>
            </a:extLst>
          </p:cNvPr>
          <p:cNvCxnSpPr>
            <a:cxnSpLocks/>
          </p:cNvCxnSpPr>
          <p:nvPr/>
        </p:nvCxnSpPr>
        <p:spPr>
          <a:xfrm>
            <a:off x="2664252" y="563122"/>
            <a:ext cx="6577" cy="562243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1" name="Oval 770">
            <a:extLst>
              <a:ext uri="{FF2B5EF4-FFF2-40B4-BE49-F238E27FC236}">
                <a16:creationId xmlns:a16="http://schemas.microsoft.com/office/drawing/2014/main" id="{9FA0FDB3-B43C-4B43-B9EF-A09DAB12A154}"/>
              </a:ext>
            </a:extLst>
          </p:cNvPr>
          <p:cNvSpPr/>
          <p:nvPr/>
        </p:nvSpPr>
        <p:spPr>
          <a:xfrm>
            <a:off x="6703661" y="3268598"/>
            <a:ext cx="206349" cy="21148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7504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F9B2B1-F748-5741-9832-B74C472843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581971" y="205301"/>
            <a:ext cx="4277164" cy="644739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60A96BC-B78B-3F41-9521-44029BDB58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201302" y="1522455"/>
            <a:ext cx="4953000" cy="3467100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14BF372-1FBA-F645-B09D-4AA0B22A1E22}"/>
              </a:ext>
            </a:extLst>
          </p:cNvPr>
          <p:cNvCxnSpPr>
            <a:cxnSpLocks/>
          </p:cNvCxnSpPr>
          <p:nvPr/>
        </p:nvCxnSpPr>
        <p:spPr>
          <a:xfrm flipH="1">
            <a:off x="952672" y="1290418"/>
            <a:ext cx="8908020" cy="1887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6BA9C91-33EE-A842-AAD5-9048C3498A24}"/>
              </a:ext>
            </a:extLst>
          </p:cNvPr>
          <p:cNvCxnSpPr>
            <a:cxnSpLocks/>
          </p:cNvCxnSpPr>
          <p:nvPr/>
        </p:nvCxnSpPr>
        <p:spPr>
          <a:xfrm flipH="1">
            <a:off x="952672" y="5273412"/>
            <a:ext cx="890802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5">
            <a:extLst>
              <a:ext uri="{FF2B5EF4-FFF2-40B4-BE49-F238E27FC236}">
                <a16:creationId xmlns:a16="http://schemas.microsoft.com/office/drawing/2014/main" id="{A62F4756-44B0-C341-8D08-FD267E87F1A2}"/>
              </a:ext>
            </a:extLst>
          </p:cNvPr>
          <p:cNvSpPr txBox="1"/>
          <p:nvPr/>
        </p:nvSpPr>
        <p:spPr>
          <a:xfrm>
            <a:off x="3050305" y="724720"/>
            <a:ext cx="1340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Start</a:t>
            </a:r>
            <a:r>
              <a:rPr lang="zh-CN" altLang="en-US" dirty="0"/>
              <a:t> </a:t>
            </a:r>
            <a:r>
              <a:rPr lang="en-US" altLang="zh-CN" dirty="0"/>
              <a:t>Point</a:t>
            </a:r>
            <a:r>
              <a:rPr lang="zh-CN" altLang="en-US" dirty="0"/>
              <a:t> </a:t>
            </a:r>
            <a:r>
              <a:rPr lang="en-US" altLang="zh-CN" dirty="0"/>
              <a:t>1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2638468-FAA5-6342-9D34-FB2A98C170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2198" y="713052"/>
            <a:ext cx="1371600" cy="381000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DF67A903-C3F2-C242-A5C4-C609777B3C7A}"/>
              </a:ext>
            </a:extLst>
          </p:cNvPr>
          <p:cNvSpPr/>
          <p:nvPr/>
        </p:nvSpPr>
        <p:spPr>
          <a:xfrm>
            <a:off x="3617379" y="1203555"/>
            <a:ext cx="206349" cy="21148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FFC1AFB-72D9-D843-93BC-5371D68523A0}"/>
              </a:ext>
            </a:extLst>
          </p:cNvPr>
          <p:cNvSpPr/>
          <p:nvPr/>
        </p:nvSpPr>
        <p:spPr>
          <a:xfrm>
            <a:off x="6894824" y="1178841"/>
            <a:ext cx="206349" cy="21148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70820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7F58A8B-7340-1F4D-BA3D-2EF588B71E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8513" y="446142"/>
            <a:ext cx="4521200" cy="3251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95C2E64-09F8-C444-A889-57CBA9924B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2450" y="2836244"/>
            <a:ext cx="4521200" cy="3251200"/>
          </a:xfrm>
          <a:prstGeom prst="rect">
            <a:avLst/>
          </a:prstGeom>
        </p:spPr>
      </p:pic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CEE3D974-8A3C-CF4F-BB08-129E9C3DE0D1}"/>
              </a:ext>
            </a:extLst>
          </p:cNvPr>
          <p:cNvCxnSpPr/>
          <p:nvPr/>
        </p:nvCxnSpPr>
        <p:spPr>
          <a:xfrm>
            <a:off x="3669812" y="2536233"/>
            <a:ext cx="0" cy="112103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4E0830E0-8C6D-D941-8076-E5466E66D3A3}"/>
              </a:ext>
            </a:extLst>
          </p:cNvPr>
          <p:cNvCxnSpPr/>
          <p:nvPr/>
        </p:nvCxnSpPr>
        <p:spPr>
          <a:xfrm>
            <a:off x="7553581" y="2634833"/>
            <a:ext cx="0" cy="112103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4BAA3159-C346-2E48-A12F-E66C9F044998}"/>
              </a:ext>
            </a:extLst>
          </p:cNvPr>
          <p:cNvCxnSpPr>
            <a:cxnSpLocks/>
          </p:cNvCxnSpPr>
          <p:nvPr/>
        </p:nvCxnSpPr>
        <p:spPr>
          <a:xfrm flipV="1">
            <a:off x="3718581" y="2821445"/>
            <a:ext cx="226259" cy="373905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ACE50056-F310-7747-937A-2F97DE2D1A66}"/>
              </a:ext>
            </a:extLst>
          </p:cNvPr>
          <p:cNvCxnSpPr>
            <a:cxnSpLocks/>
          </p:cNvCxnSpPr>
          <p:nvPr/>
        </p:nvCxnSpPr>
        <p:spPr>
          <a:xfrm>
            <a:off x="3709861" y="3172547"/>
            <a:ext cx="244222" cy="498978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Oval 52">
            <a:extLst>
              <a:ext uri="{FF2B5EF4-FFF2-40B4-BE49-F238E27FC236}">
                <a16:creationId xmlns:a16="http://schemas.microsoft.com/office/drawing/2014/main" id="{4A7570C3-7CA9-4345-A5CC-37F90B0C9F96}"/>
              </a:ext>
            </a:extLst>
          </p:cNvPr>
          <p:cNvSpPr/>
          <p:nvPr/>
        </p:nvSpPr>
        <p:spPr>
          <a:xfrm>
            <a:off x="3579511" y="3060602"/>
            <a:ext cx="206349" cy="21148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74D5383F-1070-404B-A597-86EDD2DCA0A8}"/>
              </a:ext>
            </a:extLst>
          </p:cNvPr>
          <p:cNvCxnSpPr>
            <a:cxnSpLocks/>
          </p:cNvCxnSpPr>
          <p:nvPr/>
        </p:nvCxnSpPr>
        <p:spPr>
          <a:xfrm>
            <a:off x="3904375" y="2848411"/>
            <a:ext cx="773590" cy="416127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5594460A-069B-4C40-8EFE-6618B140E0B9}"/>
              </a:ext>
            </a:extLst>
          </p:cNvPr>
          <p:cNvCxnSpPr>
            <a:cxnSpLocks/>
          </p:cNvCxnSpPr>
          <p:nvPr/>
        </p:nvCxnSpPr>
        <p:spPr>
          <a:xfrm>
            <a:off x="5264833" y="2848411"/>
            <a:ext cx="773590" cy="416127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EEB74423-7C96-6446-930C-0B23B236B211}"/>
              </a:ext>
            </a:extLst>
          </p:cNvPr>
          <p:cNvCxnSpPr>
            <a:cxnSpLocks/>
          </p:cNvCxnSpPr>
          <p:nvPr/>
        </p:nvCxnSpPr>
        <p:spPr>
          <a:xfrm>
            <a:off x="6626248" y="2835463"/>
            <a:ext cx="773590" cy="416127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6D565AF2-DE21-E642-B018-54D2752D668A}"/>
              </a:ext>
            </a:extLst>
          </p:cNvPr>
          <p:cNvCxnSpPr>
            <a:cxnSpLocks/>
          </p:cNvCxnSpPr>
          <p:nvPr/>
        </p:nvCxnSpPr>
        <p:spPr>
          <a:xfrm>
            <a:off x="4591176" y="3246886"/>
            <a:ext cx="773590" cy="416127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4E113360-2A61-7A47-94D1-D63B85A6377E}"/>
              </a:ext>
            </a:extLst>
          </p:cNvPr>
          <p:cNvCxnSpPr>
            <a:cxnSpLocks/>
          </p:cNvCxnSpPr>
          <p:nvPr/>
        </p:nvCxnSpPr>
        <p:spPr>
          <a:xfrm>
            <a:off x="5971699" y="3266776"/>
            <a:ext cx="773590" cy="416127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D6E95173-AD43-904E-B5C1-BC1C6D6FDB51}"/>
              </a:ext>
            </a:extLst>
          </p:cNvPr>
          <p:cNvCxnSpPr>
            <a:cxnSpLocks/>
          </p:cNvCxnSpPr>
          <p:nvPr/>
        </p:nvCxnSpPr>
        <p:spPr>
          <a:xfrm flipV="1">
            <a:off x="4576628" y="2829192"/>
            <a:ext cx="715757" cy="388628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DA158191-DFAF-C14D-AA23-79F2D2D345CA}"/>
              </a:ext>
            </a:extLst>
          </p:cNvPr>
          <p:cNvCxnSpPr>
            <a:cxnSpLocks/>
          </p:cNvCxnSpPr>
          <p:nvPr/>
        </p:nvCxnSpPr>
        <p:spPr>
          <a:xfrm flipV="1">
            <a:off x="5961563" y="2824536"/>
            <a:ext cx="715757" cy="388628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CA341221-1CF0-7546-B2B0-AAEE87B91457}"/>
              </a:ext>
            </a:extLst>
          </p:cNvPr>
          <p:cNvCxnSpPr>
            <a:cxnSpLocks/>
          </p:cNvCxnSpPr>
          <p:nvPr/>
        </p:nvCxnSpPr>
        <p:spPr>
          <a:xfrm flipV="1">
            <a:off x="3954796" y="3269778"/>
            <a:ext cx="715757" cy="388628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D0095AE8-9A85-2540-BCE2-99A9B29BDD12}"/>
              </a:ext>
            </a:extLst>
          </p:cNvPr>
          <p:cNvCxnSpPr>
            <a:cxnSpLocks/>
          </p:cNvCxnSpPr>
          <p:nvPr/>
        </p:nvCxnSpPr>
        <p:spPr>
          <a:xfrm flipV="1">
            <a:off x="5286102" y="3244543"/>
            <a:ext cx="715757" cy="388628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207249B5-BBB2-6148-ACA7-4EF2461EC898}"/>
              </a:ext>
            </a:extLst>
          </p:cNvPr>
          <p:cNvCxnSpPr>
            <a:cxnSpLocks/>
          </p:cNvCxnSpPr>
          <p:nvPr/>
        </p:nvCxnSpPr>
        <p:spPr>
          <a:xfrm flipV="1">
            <a:off x="6678844" y="3268638"/>
            <a:ext cx="715757" cy="388628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1540A9EE-21C0-6C41-9585-09025F14F938}"/>
              </a:ext>
            </a:extLst>
          </p:cNvPr>
          <p:cNvCxnSpPr>
            <a:cxnSpLocks/>
          </p:cNvCxnSpPr>
          <p:nvPr/>
        </p:nvCxnSpPr>
        <p:spPr>
          <a:xfrm flipH="1">
            <a:off x="6626248" y="871585"/>
            <a:ext cx="754599" cy="409857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518496AF-A6A2-E845-B10F-4AFB620956AD}"/>
              </a:ext>
            </a:extLst>
          </p:cNvPr>
          <p:cNvCxnSpPr>
            <a:cxnSpLocks/>
          </p:cNvCxnSpPr>
          <p:nvPr/>
        </p:nvCxnSpPr>
        <p:spPr>
          <a:xfrm flipH="1">
            <a:off x="5249189" y="876345"/>
            <a:ext cx="754599" cy="409857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A7E45984-84C7-C544-965C-802AC3F045FF}"/>
              </a:ext>
            </a:extLst>
          </p:cNvPr>
          <p:cNvCxnSpPr>
            <a:cxnSpLocks/>
          </p:cNvCxnSpPr>
          <p:nvPr/>
        </p:nvCxnSpPr>
        <p:spPr>
          <a:xfrm flipH="1">
            <a:off x="3886546" y="846798"/>
            <a:ext cx="754599" cy="409857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17B96B61-2022-C04C-A601-EEEE070E84A9}"/>
              </a:ext>
            </a:extLst>
          </p:cNvPr>
          <p:cNvCxnSpPr>
            <a:cxnSpLocks/>
          </p:cNvCxnSpPr>
          <p:nvPr/>
        </p:nvCxnSpPr>
        <p:spPr>
          <a:xfrm flipH="1">
            <a:off x="4563252" y="2058359"/>
            <a:ext cx="754599" cy="409857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06457641-C915-B349-BA3C-F753594D9435}"/>
              </a:ext>
            </a:extLst>
          </p:cNvPr>
          <p:cNvCxnSpPr>
            <a:cxnSpLocks/>
          </p:cNvCxnSpPr>
          <p:nvPr/>
        </p:nvCxnSpPr>
        <p:spPr>
          <a:xfrm flipH="1">
            <a:off x="5922721" y="2083389"/>
            <a:ext cx="754599" cy="409857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8839819A-E03B-5544-8A55-CB2196DB32BC}"/>
              </a:ext>
            </a:extLst>
          </p:cNvPr>
          <p:cNvCxnSpPr>
            <a:cxnSpLocks/>
          </p:cNvCxnSpPr>
          <p:nvPr/>
        </p:nvCxnSpPr>
        <p:spPr>
          <a:xfrm flipH="1" flipV="1">
            <a:off x="6640003" y="5230943"/>
            <a:ext cx="738915" cy="386923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60F5F0CA-7A68-3141-8E98-7382853D3D9E}"/>
              </a:ext>
            </a:extLst>
          </p:cNvPr>
          <p:cNvCxnSpPr>
            <a:cxnSpLocks/>
          </p:cNvCxnSpPr>
          <p:nvPr/>
        </p:nvCxnSpPr>
        <p:spPr>
          <a:xfrm flipH="1" flipV="1">
            <a:off x="5274522" y="5230943"/>
            <a:ext cx="738915" cy="386923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E985BE6B-0363-344F-8962-929EF09DBEC4}"/>
              </a:ext>
            </a:extLst>
          </p:cNvPr>
          <p:cNvCxnSpPr>
            <a:cxnSpLocks/>
          </p:cNvCxnSpPr>
          <p:nvPr/>
        </p:nvCxnSpPr>
        <p:spPr>
          <a:xfrm flipH="1" flipV="1">
            <a:off x="3892458" y="5219016"/>
            <a:ext cx="738915" cy="386923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0259FF40-707D-6D4D-BE76-FD70D613B7A5}"/>
              </a:ext>
            </a:extLst>
          </p:cNvPr>
          <p:cNvCxnSpPr>
            <a:cxnSpLocks/>
          </p:cNvCxnSpPr>
          <p:nvPr/>
        </p:nvCxnSpPr>
        <p:spPr>
          <a:xfrm flipH="1" flipV="1">
            <a:off x="5934630" y="4023352"/>
            <a:ext cx="740761" cy="468853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35B6C0FA-A78D-D64D-9DB9-0016F1475392}"/>
              </a:ext>
            </a:extLst>
          </p:cNvPr>
          <p:cNvCxnSpPr>
            <a:cxnSpLocks/>
          </p:cNvCxnSpPr>
          <p:nvPr/>
        </p:nvCxnSpPr>
        <p:spPr>
          <a:xfrm flipH="1" flipV="1">
            <a:off x="4592328" y="4039792"/>
            <a:ext cx="703691" cy="420045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CF1B1224-B9C7-7445-B6E1-D050B9E72A40}"/>
              </a:ext>
            </a:extLst>
          </p:cNvPr>
          <p:cNvCxnSpPr>
            <a:cxnSpLocks/>
          </p:cNvCxnSpPr>
          <p:nvPr/>
        </p:nvCxnSpPr>
        <p:spPr>
          <a:xfrm flipV="1">
            <a:off x="7368490" y="866491"/>
            <a:ext cx="1" cy="2346673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B03CE4C0-5C81-F14F-BB86-D6CE3695D0F3}"/>
              </a:ext>
            </a:extLst>
          </p:cNvPr>
          <p:cNvCxnSpPr>
            <a:cxnSpLocks/>
          </p:cNvCxnSpPr>
          <p:nvPr/>
        </p:nvCxnSpPr>
        <p:spPr>
          <a:xfrm flipV="1">
            <a:off x="5973628" y="859155"/>
            <a:ext cx="0" cy="1592186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BF239A5D-7295-F84B-9ABD-CA7EC6799FD3}"/>
              </a:ext>
            </a:extLst>
          </p:cNvPr>
          <p:cNvCxnSpPr>
            <a:cxnSpLocks/>
          </p:cNvCxnSpPr>
          <p:nvPr/>
        </p:nvCxnSpPr>
        <p:spPr>
          <a:xfrm flipV="1">
            <a:off x="4607784" y="876345"/>
            <a:ext cx="0" cy="1592186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4BB13913-9943-6B45-9DC3-9DB449569C35}"/>
              </a:ext>
            </a:extLst>
          </p:cNvPr>
          <p:cNvCxnSpPr>
            <a:cxnSpLocks/>
          </p:cNvCxnSpPr>
          <p:nvPr/>
        </p:nvCxnSpPr>
        <p:spPr>
          <a:xfrm>
            <a:off x="7344170" y="3318890"/>
            <a:ext cx="50431" cy="2399063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74DACACA-9651-5247-9B25-71058ABA4943}"/>
              </a:ext>
            </a:extLst>
          </p:cNvPr>
          <p:cNvCxnSpPr>
            <a:cxnSpLocks/>
          </p:cNvCxnSpPr>
          <p:nvPr/>
        </p:nvCxnSpPr>
        <p:spPr>
          <a:xfrm>
            <a:off x="5962615" y="4048065"/>
            <a:ext cx="24439" cy="1669888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3D9D4F7F-1AA6-1D42-97B3-26E6E59CDC57}"/>
              </a:ext>
            </a:extLst>
          </p:cNvPr>
          <p:cNvCxnSpPr>
            <a:cxnSpLocks/>
          </p:cNvCxnSpPr>
          <p:nvPr/>
        </p:nvCxnSpPr>
        <p:spPr>
          <a:xfrm>
            <a:off x="4586758" y="4008278"/>
            <a:ext cx="24439" cy="1669888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A0421E39-3CAC-E842-A6BA-9B59D707BDAD}"/>
              </a:ext>
            </a:extLst>
          </p:cNvPr>
          <p:cNvCxnSpPr>
            <a:cxnSpLocks/>
          </p:cNvCxnSpPr>
          <p:nvPr/>
        </p:nvCxnSpPr>
        <p:spPr>
          <a:xfrm flipH="1" flipV="1">
            <a:off x="6680029" y="1212237"/>
            <a:ext cx="1361" cy="882654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5565B849-8222-0740-9BA6-E5CBB3A03417}"/>
              </a:ext>
            </a:extLst>
          </p:cNvPr>
          <p:cNvCxnSpPr>
            <a:cxnSpLocks/>
          </p:cNvCxnSpPr>
          <p:nvPr/>
        </p:nvCxnSpPr>
        <p:spPr>
          <a:xfrm flipH="1" flipV="1">
            <a:off x="5315531" y="1192575"/>
            <a:ext cx="1361" cy="882654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1D5D295C-95B9-C54E-9F0A-9378C54E7A12}"/>
              </a:ext>
            </a:extLst>
          </p:cNvPr>
          <p:cNvCxnSpPr>
            <a:cxnSpLocks/>
          </p:cNvCxnSpPr>
          <p:nvPr/>
        </p:nvCxnSpPr>
        <p:spPr>
          <a:xfrm>
            <a:off x="6690430" y="4485344"/>
            <a:ext cx="8286" cy="885324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4722D0A5-9C1A-C644-933F-A4B27113DF12}"/>
              </a:ext>
            </a:extLst>
          </p:cNvPr>
          <p:cNvCxnSpPr>
            <a:cxnSpLocks/>
          </p:cNvCxnSpPr>
          <p:nvPr/>
        </p:nvCxnSpPr>
        <p:spPr>
          <a:xfrm>
            <a:off x="5324004" y="4456642"/>
            <a:ext cx="8286" cy="885324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130FEB48-6D41-0840-AAB7-D894924CC22C}"/>
              </a:ext>
            </a:extLst>
          </p:cNvPr>
          <p:cNvCxnSpPr>
            <a:cxnSpLocks/>
          </p:cNvCxnSpPr>
          <p:nvPr/>
        </p:nvCxnSpPr>
        <p:spPr>
          <a:xfrm>
            <a:off x="3911630" y="1213577"/>
            <a:ext cx="0" cy="899114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6AE6C81E-9C79-E149-A0E7-CFC21CCDB010}"/>
              </a:ext>
            </a:extLst>
          </p:cNvPr>
          <p:cNvCxnSpPr>
            <a:cxnSpLocks/>
          </p:cNvCxnSpPr>
          <p:nvPr/>
        </p:nvCxnSpPr>
        <p:spPr>
          <a:xfrm flipV="1">
            <a:off x="3925961" y="4361128"/>
            <a:ext cx="0" cy="869816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1A96C69A-3754-CC43-9B15-BCDB738432A2}"/>
              </a:ext>
            </a:extLst>
          </p:cNvPr>
          <p:cNvCxnSpPr>
            <a:cxnSpLocks/>
          </p:cNvCxnSpPr>
          <p:nvPr/>
        </p:nvCxnSpPr>
        <p:spPr>
          <a:xfrm flipH="1" flipV="1">
            <a:off x="3682686" y="3160874"/>
            <a:ext cx="262154" cy="1250567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91E8747A-A9D9-C849-94C0-705672793E62}"/>
              </a:ext>
            </a:extLst>
          </p:cNvPr>
          <p:cNvCxnSpPr>
            <a:cxnSpLocks/>
          </p:cNvCxnSpPr>
          <p:nvPr/>
        </p:nvCxnSpPr>
        <p:spPr>
          <a:xfrm flipH="1">
            <a:off x="3686230" y="2010932"/>
            <a:ext cx="221206" cy="1240658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5">
            <a:extLst>
              <a:ext uri="{FF2B5EF4-FFF2-40B4-BE49-F238E27FC236}">
                <a16:creationId xmlns:a16="http://schemas.microsoft.com/office/drawing/2014/main" id="{A88687B2-D836-9648-A15D-A141C915B441}"/>
              </a:ext>
            </a:extLst>
          </p:cNvPr>
          <p:cNvSpPr txBox="1"/>
          <p:nvPr/>
        </p:nvSpPr>
        <p:spPr>
          <a:xfrm>
            <a:off x="2332062" y="3018850"/>
            <a:ext cx="11705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Start</a:t>
            </a:r>
            <a:r>
              <a:rPr lang="zh-CN" altLang="en-US" dirty="0"/>
              <a:t> </a:t>
            </a:r>
            <a:r>
              <a:rPr lang="en-US" altLang="zh-CN" dirty="0"/>
              <a:t>Point</a:t>
            </a:r>
            <a:endParaRPr lang="en-US" dirty="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89C61843-2EAC-414D-88E0-FF1BEF81E8B7}"/>
              </a:ext>
            </a:extLst>
          </p:cNvPr>
          <p:cNvSpPr txBox="1"/>
          <p:nvPr/>
        </p:nvSpPr>
        <p:spPr>
          <a:xfrm>
            <a:off x="8924556" y="1606378"/>
            <a:ext cx="8590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drone</a:t>
            </a:r>
            <a:r>
              <a:rPr lang="en-US" altLang="zh-CN" dirty="0"/>
              <a:t>1</a:t>
            </a:r>
            <a:endParaRPr lang="en-US" dirty="0"/>
          </a:p>
        </p:txBody>
      </p:sp>
      <p:sp>
        <p:nvSpPr>
          <p:cNvPr id="98" name="TextBox 8">
            <a:extLst>
              <a:ext uri="{FF2B5EF4-FFF2-40B4-BE49-F238E27FC236}">
                <a16:creationId xmlns:a16="http://schemas.microsoft.com/office/drawing/2014/main" id="{E2DD2CD1-ECF5-EC44-85D6-AACA5FD5B53C}"/>
              </a:ext>
            </a:extLst>
          </p:cNvPr>
          <p:cNvSpPr txBox="1"/>
          <p:nvPr/>
        </p:nvSpPr>
        <p:spPr>
          <a:xfrm>
            <a:off x="8924556" y="4772812"/>
            <a:ext cx="8590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drone</a:t>
            </a:r>
            <a:r>
              <a:rPr lang="en-US" altLang="zh-CN" dirty="0"/>
              <a:t>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48993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F297145-49E7-3B4A-9D22-5648C88148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2832" y="139850"/>
            <a:ext cx="3767898" cy="33178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B3FA7A3-ADB3-0747-B038-03A8F22A13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6514" y="3487651"/>
            <a:ext cx="4521200" cy="3251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0903FFB-500F-8B4D-977E-C0CDC5250B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7460" y="139850"/>
            <a:ext cx="4521200" cy="3251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D8C4AC8-5BD1-1549-89E3-3A1CAE443C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7915" y="177800"/>
            <a:ext cx="912616" cy="3251851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C97A284D-C103-7640-B15B-996526C95B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8908" y="3322680"/>
            <a:ext cx="3767898" cy="3317808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EBC1EA24-BC8E-4F43-8E5D-15F31A31E7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673" y="-124564"/>
            <a:ext cx="912616" cy="3251851"/>
          </a:xfrm>
          <a:prstGeom prst="rect">
            <a:avLst/>
          </a:prstGeom>
        </p:spPr>
      </p:pic>
      <p:pic>
        <p:nvPicPr>
          <p:cNvPr id="86" name="Picture 85">
            <a:extLst>
              <a:ext uri="{FF2B5EF4-FFF2-40B4-BE49-F238E27FC236}">
                <a16:creationId xmlns:a16="http://schemas.microsoft.com/office/drawing/2014/main" id="{98AFCB91-27EE-0D40-8F91-2B10D2D4E2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48133" y="80613"/>
            <a:ext cx="555241" cy="483265"/>
          </a:xfrm>
          <a:prstGeom prst="rect">
            <a:avLst/>
          </a:prstGeom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D72E5789-6C4B-5342-9ED4-5DE8C5BBEC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20211" y="132614"/>
            <a:ext cx="555241" cy="483265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A258D247-35A1-144D-A955-89690D1DAC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84695" y="6165590"/>
            <a:ext cx="555241" cy="483265"/>
          </a:xfrm>
          <a:prstGeom prst="rect">
            <a:avLst/>
          </a:prstGeom>
        </p:spPr>
      </p:pic>
      <p:pic>
        <p:nvPicPr>
          <p:cNvPr id="96" name="Picture 95">
            <a:extLst>
              <a:ext uri="{FF2B5EF4-FFF2-40B4-BE49-F238E27FC236}">
                <a16:creationId xmlns:a16="http://schemas.microsoft.com/office/drawing/2014/main" id="{5827496B-7D15-4740-822C-05E9F5FFA7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8609" y="171297"/>
            <a:ext cx="912616" cy="3251851"/>
          </a:xfrm>
          <a:prstGeom prst="rect">
            <a:avLst/>
          </a:prstGeom>
        </p:spPr>
      </p:pic>
      <p:pic>
        <p:nvPicPr>
          <p:cNvPr id="97" name="Picture 96">
            <a:extLst>
              <a:ext uri="{FF2B5EF4-FFF2-40B4-BE49-F238E27FC236}">
                <a16:creationId xmlns:a16="http://schemas.microsoft.com/office/drawing/2014/main" id="{FD8C4AC8-5BD1-1549-89E3-3A1CAE443C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2838" y="3355658"/>
            <a:ext cx="912616" cy="32518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25FEEF7-1309-C44F-B363-1237C178FF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4746" y="3846846"/>
            <a:ext cx="919280" cy="2269473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6530CF19-0A68-EB47-B3FD-95209E5882AD}"/>
                  </a:ext>
                </a:extLst>
              </p14:cNvPr>
              <p14:cNvContentPartPr/>
              <p14:nvPr/>
            </p14:nvContentPartPr>
            <p14:xfrm>
              <a:off x="1194038" y="3789458"/>
              <a:ext cx="608040" cy="238212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6530CF19-0A68-EB47-B3FD-95209E5882A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176038" y="3771818"/>
                <a:ext cx="643680" cy="241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A632E4EB-C3A4-DD43-8991-D878DDB1E666}"/>
                  </a:ext>
                </a:extLst>
              </p14:cNvPr>
              <p14:cNvContentPartPr/>
              <p14:nvPr/>
            </p14:nvContentPartPr>
            <p14:xfrm>
              <a:off x="1535318" y="4213538"/>
              <a:ext cx="360" cy="36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A632E4EB-C3A4-DD43-8991-D878DDB1E666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517678" y="4195898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21D852FE-23B0-0440-A41F-A5A5E67C4954}"/>
                  </a:ext>
                </a:extLst>
              </p14:cNvPr>
              <p14:cNvContentPartPr/>
              <p14:nvPr/>
            </p14:nvContentPartPr>
            <p14:xfrm>
              <a:off x="1326878" y="3729698"/>
              <a:ext cx="4746960" cy="63252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21D852FE-23B0-0440-A41F-A5A5E67C4954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309238" y="3712058"/>
                <a:ext cx="4782600" cy="66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C0825B0D-99AF-2348-BA97-BB49AD977125}"/>
                  </a:ext>
                </a:extLst>
              </p14:cNvPr>
              <p14:cNvContentPartPr/>
              <p14:nvPr/>
            </p14:nvContentPartPr>
            <p14:xfrm>
              <a:off x="1519118" y="4286258"/>
              <a:ext cx="670680" cy="109584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C0825B0D-99AF-2348-BA97-BB49AD977125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501478" y="4268618"/>
                <a:ext cx="706320" cy="113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30528EA6-6B4D-B448-8CCC-CE047B8683CB}"/>
                  </a:ext>
                </a:extLst>
              </p14:cNvPr>
              <p14:cNvContentPartPr/>
              <p14:nvPr/>
            </p14:nvContentPartPr>
            <p14:xfrm>
              <a:off x="1602278" y="4209218"/>
              <a:ext cx="4096800" cy="211716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30528EA6-6B4D-B448-8CCC-CE047B8683CB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584638" y="4191578"/>
                <a:ext cx="4132440" cy="215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D584A122-CFAA-E84F-A3A6-2E24745B7825}"/>
                  </a:ext>
                </a:extLst>
              </p14:cNvPr>
              <p14:cNvContentPartPr/>
              <p14:nvPr/>
            </p14:nvContentPartPr>
            <p14:xfrm>
              <a:off x="7804358" y="3771818"/>
              <a:ext cx="3313800" cy="283644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D584A122-CFAA-E84F-A3A6-2E24745B7825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7786718" y="3754178"/>
                <a:ext cx="3349440" cy="2872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59072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F487958F-0B48-B645-B4E0-09CA9BE7FA06}"/>
                  </a:ext>
                </a:extLst>
              </p14:cNvPr>
              <p14:cNvContentPartPr/>
              <p14:nvPr/>
            </p14:nvContentPartPr>
            <p14:xfrm>
              <a:off x="1805735" y="2011572"/>
              <a:ext cx="9299880" cy="444528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F487958F-0B48-B645-B4E0-09CA9BE7FA0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87735" y="1993932"/>
                <a:ext cx="9335520" cy="448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C07B5F42-77D3-1841-8817-968B549051F3}"/>
                  </a:ext>
                </a:extLst>
              </p14:cNvPr>
              <p14:cNvContentPartPr/>
              <p14:nvPr/>
            </p14:nvContentPartPr>
            <p14:xfrm>
              <a:off x="2030375" y="3631932"/>
              <a:ext cx="9003600" cy="20556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C07B5F42-77D3-1841-8817-968B549051F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012735" y="3613932"/>
                <a:ext cx="9039240" cy="24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A3A8723A-AB7B-2A44-A006-32A6542D6692}"/>
                  </a:ext>
                </a:extLst>
              </p14:cNvPr>
              <p14:cNvContentPartPr/>
              <p14:nvPr/>
            </p14:nvContentPartPr>
            <p14:xfrm>
              <a:off x="1989335" y="5044212"/>
              <a:ext cx="9073440" cy="19800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A3A8723A-AB7B-2A44-A006-32A6542D669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971335" y="5026212"/>
                <a:ext cx="9109080" cy="23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AEB1A24A-FBCE-8D44-A880-19BB04EFC958}"/>
                  </a:ext>
                </a:extLst>
              </p14:cNvPr>
              <p14:cNvContentPartPr/>
              <p14:nvPr/>
            </p14:nvContentPartPr>
            <p14:xfrm>
              <a:off x="3352295" y="2282292"/>
              <a:ext cx="253440" cy="399276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AEB1A24A-FBCE-8D44-A880-19BB04EFC958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334655" y="2264292"/>
                <a:ext cx="289080" cy="402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D3EEC2B9-228D-5340-BE2A-9CC8C174DC11}"/>
                  </a:ext>
                </a:extLst>
              </p14:cNvPr>
              <p14:cNvContentPartPr/>
              <p14:nvPr/>
            </p14:nvContentPartPr>
            <p14:xfrm>
              <a:off x="4766015" y="2270052"/>
              <a:ext cx="238680" cy="393444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D3EEC2B9-228D-5340-BE2A-9CC8C174DC11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748015" y="2252412"/>
                <a:ext cx="274320" cy="397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22E4E630-62B0-384A-86EB-4431BEC0E04A}"/>
                  </a:ext>
                </a:extLst>
              </p14:cNvPr>
              <p14:cNvContentPartPr/>
              <p14:nvPr/>
            </p14:nvContentPartPr>
            <p14:xfrm>
              <a:off x="5875535" y="2287692"/>
              <a:ext cx="255600" cy="386028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22E4E630-62B0-384A-86EB-4431BEC0E04A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857895" y="2270052"/>
                <a:ext cx="291240" cy="389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76EE2AB6-409C-A543-939D-F28E4B7046A8}"/>
                  </a:ext>
                </a:extLst>
              </p14:cNvPr>
              <p14:cNvContentPartPr/>
              <p14:nvPr/>
            </p14:nvContentPartPr>
            <p14:xfrm>
              <a:off x="7314095" y="2218572"/>
              <a:ext cx="594360" cy="416196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76EE2AB6-409C-A543-939D-F28E4B7046A8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296095" y="2200572"/>
                <a:ext cx="630000" cy="419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A69549AD-8330-AA40-A35B-6056DFF5DA96}"/>
                  </a:ext>
                </a:extLst>
              </p14:cNvPr>
              <p14:cNvContentPartPr/>
              <p14:nvPr/>
            </p14:nvContentPartPr>
            <p14:xfrm>
              <a:off x="9049295" y="2222172"/>
              <a:ext cx="429480" cy="400932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A69549AD-8330-AA40-A35B-6056DFF5DA96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9031295" y="2204172"/>
                <a:ext cx="465120" cy="4044960"/>
              </a:xfrm>
              <a:prstGeom prst="rect">
                <a:avLst/>
              </a:prstGeom>
            </p:spPr>
          </p:pic>
        </mc:Fallback>
      </mc:AlternateContent>
      <p:grpSp>
        <p:nvGrpSpPr>
          <p:cNvPr id="20" name="Group 19">
            <a:extLst>
              <a:ext uri="{FF2B5EF4-FFF2-40B4-BE49-F238E27FC236}">
                <a16:creationId xmlns:a16="http://schemas.microsoft.com/office/drawing/2014/main" id="{E3CB22EE-1DC4-0840-BCCA-62CD68A950AD}"/>
              </a:ext>
            </a:extLst>
          </p:cNvPr>
          <p:cNvGrpSpPr/>
          <p:nvPr/>
        </p:nvGrpSpPr>
        <p:grpSpPr>
          <a:xfrm>
            <a:off x="3424655" y="775692"/>
            <a:ext cx="775440" cy="843120"/>
            <a:chOff x="3424655" y="775692"/>
            <a:chExt cx="775440" cy="843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0D90B372-16D6-054C-910B-0FBA363E1807}"/>
                    </a:ext>
                  </a:extLst>
                </p14:cNvPr>
                <p14:cNvContentPartPr/>
                <p14:nvPr/>
              </p14:nvContentPartPr>
              <p14:xfrm>
                <a:off x="3424655" y="790092"/>
                <a:ext cx="3600" cy="71568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0D90B372-16D6-054C-910B-0FBA363E1807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406655" y="772452"/>
                  <a:ext cx="39240" cy="75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B231E031-B093-ED45-97A8-410EFC2A14E6}"/>
                    </a:ext>
                  </a:extLst>
                </p14:cNvPr>
                <p14:cNvContentPartPr/>
                <p14:nvPr/>
              </p14:nvContentPartPr>
              <p14:xfrm>
                <a:off x="4011815" y="775692"/>
                <a:ext cx="360" cy="84312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B231E031-B093-ED45-97A8-410EFC2A14E6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994175" y="758052"/>
                  <a:ext cx="36000" cy="87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429A2D0F-19C3-5E40-B2D2-A7A43C799FF4}"/>
                    </a:ext>
                  </a:extLst>
                </p14:cNvPr>
                <p14:cNvContentPartPr/>
                <p14:nvPr/>
              </p14:nvContentPartPr>
              <p14:xfrm>
                <a:off x="3484775" y="1134252"/>
                <a:ext cx="715320" cy="2232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429A2D0F-19C3-5E40-B2D2-A7A43C799FF4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466775" y="1116612"/>
                  <a:ext cx="750960" cy="57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29FA92D0-377E-B24D-BEA3-0701AE5FF94E}"/>
                  </a:ext>
                </a:extLst>
              </p14:cNvPr>
              <p14:cNvContentPartPr/>
              <p14:nvPr/>
            </p14:nvContentPartPr>
            <p14:xfrm>
              <a:off x="4952855" y="829332"/>
              <a:ext cx="451080" cy="50292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29FA92D0-377E-B24D-BEA3-0701AE5FF94E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934855" y="811332"/>
                <a:ext cx="486720" cy="53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F470122F-8372-7F46-9C31-895CF69F9089}"/>
                  </a:ext>
                </a:extLst>
              </p14:cNvPr>
              <p14:cNvContentPartPr/>
              <p14:nvPr/>
            </p14:nvContentPartPr>
            <p14:xfrm>
              <a:off x="5931335" y="670212"/>
              <a:ext cx="558000" cy="37800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F470122F-8372-7F46-9C31-895CF69F9089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5913335" y="652572"/>
                <a:ext cx="593640" cy="41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A8B960A1-2FF2-FB4B-A969-D68735C33466}"/>
                  </a:ext>
                </a:extLst>
              </p14:cNvPr>
              <p14:cNvContentPartPr/>
              <p14:nvPr/>
            </p14:nvContentPartPr>
            <p14:xfrm>
              <a:off x="6334895" y="1363932"/>
              <a:ext cx="74160" cy="11232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A8B960A1-2FF2-FB4B-A969-D68735C33466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6317255" y="1345932"/>
                <a:ext cx="109800" cy="14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CECA9475-FA1C-3945-A07B-8F54C60F82D7}"/>
                  </a:ext>
                </a:extLst>
              </p14:cNvPr>
              <p14:cNvContentPartPr/>
              <p14:nvPr/>
            </p14:nvContentPartPr>
            <p14:xfrm>
              <a:off x="2568575" y="3003012"/>
              <a:ext cx="7565400" cy="2757240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CECA9475-FA1C-3945-A07B-8F54C60F82D7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2514935" y="2895372"/>
                <a:ext cx="7673040" cy="2972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124221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81BF40A-682E-0B4C-B22C-4250F081CA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773" y="74117"/>
            <a:ext cx="4576116" cy="670976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D0D5279-BD09-8D4B-B7DC-82111ED4AF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1048" y="346363"/>
            <a:ext cx="4676418" cy="6407727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B510B2FA-DE24-C44E-891B-3B0D704FECDF}"/>
                  </a:ext>
                </a:extLst>
              </p14:cNvPr>
              <p14:cNvContentPartPr/>
              <p14:nvPr/>
            </p14:nvContentPartPr>
            <p14:xfrm>
              <a:off x="915038" y="708578"/>
              <a:ext cx="3618720" cy="541080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B510B2FA-DE24-C44E-891B-3B0D704FECD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97398" y="690938"/>
                <a:ext cx="3654360" cy="54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F3C4FBF7-AF5C-814D-8E0D-C6EC0561532E}"/>
                  </a:ext>
                </a:extLst>
              </p14:cNvPr>
              <p14:cNvContentPartPr/>
              <p14:nvPr/>
            </p14:nvContentPartPr>
            <p14:xfrm>
              <a:off x="6397838" y="783818"/>
              <a:ext cx="3484080" cy="65376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F3C4FBF7-AF5C-814D-8E0D-C6EC0561532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380198" y="765818"/>
                <a:ext cx="3519720" cy="68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909EA23E-C23F-7345-A9E8-148D9ECB3113}"/>
                  </a:ext>
                </a:extLst>
              </p14:cNvPr>
              <p14:cNvContentPartPr/>
              <p14:nvPr/>
            </p14:nvContentPartPr>
            <p14:xfrm>
              <a:off x="6545798" y="1367738"/>
              <a:ext cx="987840" cy="501516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909EA23E-C23F-7345-A9E8-148D9ECB311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527798" y="1350098"/>
                <a:ext cx="1023480" cy="5050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607959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5274</TotalTime>
  <Words>17</Words>
  <Application>Microsoft Macintosh PowerPoint</Application>
  <PresentationFormat>Widescreen</PresentationFormat>
  <Paragraphs>12</Paragraphs>
  <Slides>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 C</dc:creator>
  <cp:lastModifiedBy>Z C</cp:lastModifiedBy>
  <cp:revision>26</cp:revision>
  <dcterms:created xsi:type="dcterms:W3CDTF">2020-06-02T17:50:02Z</dcterms:created>
  <dcterms:modified xsi:type="dcterms:W3CDTF">2020-06-07T18:09:37Z</dcterms:modified>
</cp:coreProperties>
</file>